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31" r:id="rId1"/>
  </p:sldMasterIdLst>
  <p:notesMasterIdLst>
    <p:notesMasterId r:id="rId43"/>
  </p:notesMasterIdLst>
  <p:sldIdLst>
    <p:sldId id="256" r:id="rId2"/>
    <p:sldId id="257" r:id="rId3"/>
    <p:sldId id="258" r:id="rId4"/>
    <p:sldId id="298" r:id="rId5"/>
    <p:sldId id="299" r:id="rId6"/>
    <p:sldId id="297" r:id="rId7"/>
    <p:sldId id="271" r:id="rId8"/>
    <p:sldId id="264" r:id="rId9"/>
    <p:sldId id="279" r:id="rId10"/>
    <p:sldId id="273" r:id="rId11"/>
    <p:sldId id="275" r:id="rId12"/>
    <p:sldId id="274" r:id="rId13"/>
    <p:sldId id="276" r:id="rId14"/>
    <p:sldId id="278" r:id="rId15"/>
    <p:sldId id="277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300" r:id="rId31"/>
    <p:sldId id="281" r:id="rId32"/>
    <p:sldId id="282" r:id="rId33"/>
    <p:sldId id="270" r:id="rId34"/>
    <p:sldId id="259" r:id="rId35"/>
    <p:sldId id="260" r:id="rId36"/>
    <p:sldId id="262" r:id="rId37"/>
    <p:sldId id="263" r:id="rId38"/>
    <p:sldId id="272" r:id="rId39"/>
    <p:sldId id="265" r:id="rId40"/>
    <p:sldId id="266" r:id="rId41"/>
    <p:sldId id="280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Εισαγωγή" id="{119E1C49-5260-4683-B152-01C5D707301E}">
          <p14:sldIdLst>
            <p14:sldId id="256"/>
            <p14:sldId id="257"/>
            <p14:sldId id="258"/>
          </p14:sldIdLst>
        </p14:section>
        <p14:section name="Θεωρία" id="{15113894-9690-44F5-AE55-5A9178DF21D9}">
          <p14:sldIdLst>
            <p14:sldId id="298"/>
            <p14:sldId id="299"/>
            <p14:sldId id="297"/>
            <p14:sldId id="271"/>
            <p14:sldId id="264"/>
            <p14:sldId id="279"/>
          </p14:sldIdLst>
        </p14:section>
        <p14:section name="Μάζα - Ελατήριο - Αποσβεστήρας" id="{3DBA7B0E-D45E-456F-B3F0-0E436DB6AA9E}">
          <p14:sldIdLst>
            <p14:sldId id="273"/>
            <p14:sldId id="275"/>
            <p14:sldId id="274"/>
          </p14:sldIdLst>
        </p14:section>
        <p14:section name="DC Κινητήρας" id="{8481092B-AAF7-4C2B-8ED1-C52D28B9B9EE}">
          <p14:sldIdLst>
            <p14:sldId id="276"/>
            <p14:sldId id="278"/>
            <p14:sldId id="277"/>
          </p14:sldIdLst>
        </p14:section>
        <p14:section name="Ανεστραμμένο Εκκρεμές" id="{380D83F9-46C5-4147-A754-FAE1AA997E72}">
          <p14:sldIdLst>
            <p14:sldId id="283"/>
            <p14:sldId id="284"/>
            <p14:sldId id="285"/>
          </p14:sldIdLst>
        </p14:section>
        <p14:section name="Αεροσκάφος" id="{698D4AB0-4449-402D-8A28-FB65C0F105BD}">
          <p14:sldIdLst>
            <p14:sldId id="286"/>
            <p14:sldId id="287"/>
            <p14:sldId id="288"/>
          </p14:sldIdLst>
        </p14:section>
        <p14:section name="Μπάλα &amp; Δοκός (Γραμμικό)" id="{D6E284C8-5C8F-47A1-B37A-5CFAFF1ED432}">
          <p14:sldIdLst>
            <p14:sldId id="289"/>
            <p14:sldId id="290"/>
            <p14:sldId id="291"/>
          </p14:sldIdLst>
        </p14:section>
        <p14:section name="Μπάλα &amp; Δοκός (Μη Γραμμικό)" id="{FA9C541E-C176-4C86-9408-8A34853B46D7}">
          <p14:sldIdLst>
            <p14:sldId id="292"/>
            <p14:sldId id="293"/>
            <p14:sldId id="294"/>
            <p14:sldId id="295"/>
          </p14:sldIdLst>
        </p14:section>
        <p14:section name="Συμπεράσματα" id="{5A668DF8-4D28-4E43-A495-E38F330CA3D7}">
          <p14:sldIdLst>
            <p14:sldId id="296"/>
            <p14:sldId id="300"/>
          </p14:sldIdLst>
        </p14:section>
        <p14:section name="Αυτόματος Έλεγχος Ταχύτητας" id="{DC3EA3A6-F2CC-4DF1-9720-F39A703A83E4}">
          <p14:sldIdLst>
            <p14:sldId id="281"/>
            <p14:sldId id="282"/>
          </p14:sldIdLst>
        </p14:section>
        <p14:section name="Κρυφές Διαφάνειες" id="{8472C632-0BB0-4DEA-AE9B-49BFCF886ECE}">
          <p14:sldIdLst>
            <p14:sldId id="270"/>
            <p14:sldId id="259"/>
            <p14:sldId id="260"/>
            <p14:sldId id="262"/>
            <p14:sldId id="263"/>
            <p14:sldId id="272"/>
            <p14:sldId id="265"/>
            <p14:sldId id="266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7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Μιχάλης Τριανταφύλλης" userId="b6e2a58f7cdfbef0" providerId="LiveId" clId="{3F896BC3-241B-4CEA-ABAF-EE63C241C0C8}"/>
    <pc:docChg chg="undo custSel addSld delSld modSld sldOrd modMainMaster delSection modSection">
      <pc:chgData name="Μιχάλης Τριανταφύλλης" userId="b6e2a58f7cdfbef0" providerId="LiveId" clId="{3F896BC3-241B-4CEA-ABAF-EE63C241C0C8}" dt="2018-02-06T19:29:38.828" v="6812" actId="14100"/>
      <pc:docMkLst>
        <pc:docMk/>
      </pc:docMkLst>
      <pc:sldChg chg="addSp delSp modSp modTransition">
        <pc:chgData name="Μιχάλης Τριανταφύλλης" userId="b6e2a58f7cdfbef0" providerId="LiveId" clId="{3F896BC3-241B-4CEA-ABAF-EE63C241C0C8}" dt="2018-02-06T15:25:16.914" v="6570" actId="478"/>
        <pc:sldMkLst>
          <pc:docMk/>
          <pc:sldMk cId="2546754563" sldId="256"/>
        </pc:sldMkLst>
        <pc:spChg chg="add del">
          <ac:chgData name="Μιχάλης Τριανταφύλλης" userId="b6e2a58f7cdfbef0" providerId="LiveId" clId="{3F896BC3-241B-4CEA-ABAF-EE63C241C0C8}" dt="2018-02-06T15:24:40.429" v="6560" actId="478"/>
          <ac:spMkLst>
            <pc:docMk/>
            <pc:sldMk cId="2546754563" sldId="256"/>
            <ac:spMk id="2" creationId="{46002AE2-049B-488D-81E9-CF4AAA66FF85}"/>
          </ac:spMkLst>
        </pc:spChg>
        <pc:spChg chg="add del mod">
          <ac:chgData name="Μιχάλης Τριανταφύλλης" userId="b6e2a58f7cdfbef0" providerId="LiveId" clId="{3F896BC3-241B-4CEA-ABAF-EE63C241C0C8}" dt="2018-02-05T19:07:34.949" v="6406" actId="478"/>
          <ac:spMkLst>
            <pc:docMk/>
            <pc:sldMk cId="2546754563" sldId="256"/>
            <ac:spMk id="2" creationId="{DB4BA14C-5937-48F2-8494-BA35E12E9E3A}"/>
          </ac:spMkLst>
        </pc:spChg>
        <pc:spChg chg="add del mod">
          <ac:chgData name="Μιχάλης Τριανταφύλλης" userId="b6e2a58f7cdfbef0" providerId="LiveId" clId="{3F896BC3-241B-4CEA-ABAF-EE63C241C0C8}" dt="2018-02-05T18:32:44.773" v="6157" actId="767"/>
          <ac:spMkLst>
            <pc:docMk/>
            <pc:sldMk cId="2546754563" sldId="256"/>
            <ac:spMk id="3" creationId="{275334A6-8BF5-40A3-8D47-954874ADA87A}"/>
          </ac:spMkLst>
        </pc:spChg>
        <pc:spChg chg="mod">
          <ac:chgData name="Μιχάλης Τριανταφύλλης" userId="b6e2a58f7cdfbef0" providerId="LiveId" clId="{3F896BC3-241B-4CEA-ABAF-EE63C241C0C8}" dt="2018-02-05T19:06:31.629" v="6400" actId="403"/>
          <ac:spMkLst>
            <pc:docMk/>
            <pc:sldMk cId="2546754563" sldId="256"/>
            <ac:spMk id="6" creationId="{F129BEE3-CF65-42BA-937E-42F020A28805}"/>
          </ac:spMkLst>
        </pc:spChg>
        <pc:spChg chg="mod">
          <ac:chgData name="Μιχάλης Τριανταφύλλης" userId="b6e2a58f7cdfbef0" providerId="LiveId" clId="{3F896BC3-241B-4CEA-ABAF-EE63C241C0C8}" dt="2018-02-05T19:33:51.286" v="6413" actId="404"/>
          <ac:spMkLst>
            <pc:docMk/>
            <pc:sldMk cId="2546754563" sldId="256"/>
            <ac:spMk id="7" creationId="{A1730962-C7D0-4FC3-9A73-E4851D97A8F5}"/>
          </ac:spMkLst>
        </pc:spChg>
        <pc:spChg chg="add del mod">
          <ac:chgData name="Μιχάλης Τριανταφύλλης" userId="b6e2a58f7cdfbef0" providerId="LiveId" clId="{3F896BC3-241B-4CEA-ABAF-EE63C241C0C8}" dt="2018-02-06T15:25:16.914" v="6570" actId="478"/>
          <ac:spMkLst>
            <pc:docMk/>
            <pc:sldMk cId="2546754563" sldId="256"/>
            <ac:spMk id="8" creationId="{61D54991-79AB-49FE-A2D3-5DE005F17697}"/>
          </ac:spMkLst>
        </pc:spChg>
        <pc:picChg chg="add mod">
          <ac:chgData name="Μιχάλης Τριανταφύλλης" userId="b6e2a58f7cdfbef0" providerId="LiveId" clId="{3F896BC3-241B-4CEA-ABAF-EE63C241C0C8}" dt="2018-02-05T19:07:02.127" v="6402" actId="14100"/>
          <ac:picMkLst>
            <pc:docMk/>
            <pc:sldMk cId="2546754563" sldId="256"/>
            <ac:picMk id="1026" creationId="{FFCF5A9B-CE6A-4C10-9E12-DA395D6BBFC6}"/>
          </ac:picMkLst>
        </pc:picChg>
      </pc:sldChg>
      <pc:sldChg chg="modSp ord modTransition">
        <pc:chgData name="Μιχάλης Τριανταφύλλης" userId="b6e2a58f7cdfbef0" providerId="LiveId" clId="{3F896BC3-241B-4CEA-ABAF-EE63C241C0C8}" dt="2018-02-06T15:26:12.270" v="6573" actId="18676"/>
        <pc:sldMkLst>
          <pc:docMk/>
          <pc:sldMk cId="155834503" sldId="257"/>
        </pc:sldMkLst>
        <pc:spChg chg="mod">
          <ac:chgData name="Μιχάλης Τριανταφύλλης" userId="b6e2a58f7cdfbef0" providerId="LiveId" clId="{3F896BC3-241B-4CEA-ABAF-EE63C241C0C8}" dt="2018-02-05T18:36:49.477" v="6189" actId="255"/>
          <ac:spMkLst>
            <pc:docMk/>
            <pc:sldMk cId="155834503" sldId="257"/>
            <ac:spMk id="3" creationId="{CFE5DE57-8491-462F-9CC6-9728CE9D2516}"/>
          </ac:spMkLst>
        </pc:spChg>
        <pc:spChg chg="mod">
          <ac:chgData name="Μιχάλης Τριανταφύλλης" userId="b6e2a58f7cdfbef0" providerId="LiveId" clId="{3F896BC3-241B-4CEA-ABAF-EE63C241C0C8}" dt="2018-02-05T19:08:16.140" v="6408" actId="20577"/>
          <ac:spMkLst>
            <pc:docMk/>
            <pc:sldMk cId="155834503" sldId="257"/>
            <ac:spMk id="4" creationId="{AA1541E7-061F-46EE-8582-39A2B5F80E56}"/>
          </ac:spMkLst>
        </pc:spChg>
      </pc:sldChg>
      <pc:sldChg chg="ord modTransition modAnim">
        <pc:chgData name="Μιχάλης Τριανταφύλλης" userId="b6e2a58f7cdfbef0" providerId="LiveId" clId="{3F896BC3-241B-4CEA-ABAF-EE63C241C0C8}" dt="2018-02-06T15:26:03.939" v="6572" actId="18676"/>
        <pc:sldMkLst>
          <pc:docMk/>
          <pc:sldMk cId="2615289090" sldId="258"/>
        </pc:sldMkLst>
      </pc:sldChg>
      <pc:sldChg chg="addSp delSp modSp 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639343369" sldId="259"/>
        </pc:sldMkLst>
        <pc:spChg chg="mod">
          <ac:chgData name="Μιχάλης Τριανταφύλλης" userId="b6e2a58f7cdfbef0" providerId="LiveId" clId="{3F896BC3-241B-4CEA-ABAF-EE63C241C0C8}" dt="2018-02-03T16:24:59.966" v="5443" actId="478"/>
          <ac:spMkLst>
            <pc:docMk/>
            <pc:sldMk cId="2639343369" sldId="259"/>
            <ac:spMk id="3" creationId="{D1D60F1A-E1C2-4916-92BD-396EF1DC68EC}"/>
          </ac:spMkLst>
        </pc:spChg>
        <pc:picChg chg="add del mod">
          <ac:chgData name="Μιχάλης Τριανταφύλλης" userId="b6e2a58f7cdfbef0" providerId="LiveId" clId="{3F896BC3-241B-4CEA-ABAF-EE63C241C0C8}" dt="2018-02-03T16:26:06.524" v="5448" actId="478"/>
          <ac:picMkLst>
            <pc:docMk/>
            <pc:sldMk cId="2639343369" sldId="259"/>
            <ac:picMk id="1026" creationId="{662EF3FA-887B-41A3-817E-3F39C4D5ED2B}"/>
          </ac:picMkLst>
        </pc:picChg>
      </pc:sldChg>
      <pc:sldChg chg="modSp 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358413030" sldId="260"/>
        </pc:sldMkLst>
        <pc:spChg chg="mod">
          <ac:chgData name="Μιχάλης Τριανταφύλλης" userId="b6e2a58f7cdfbef0" providerId="LiveId" clId="{3F896BC3-241B-4CEA-ABAF-EE63C241C0C8}" dt="2018-02-03T16:28:57.584" v="5500" actId="20577"/>
          <ac:spMkLst>
            <pc:docMk/>
            <pc:sldMk cId="3358413030" sldId="260"/>
            <ac:spMk id="3" creationId="{F553F20E-79F7-49C0-ADAC-D0545730C317}"/>
          </ac:spMkLst>
        </pc:spChg>
      </pc:sldChg>
      <pc:sldChg chg="modSp 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500448244" sldId="262"/>
        </pc:sldMkLst>
        <pc:spChg chg="mod">
          <ac:chgData name="Μιχάλης Τριανταφύλλης" userId="b6e2a58f7cdfbef0" providerId="LiveId" clId="{3F896BC3-241B-4CEA-ABAF-EE63C241C0C8}" dt="2018-02-02T16:51:17.178" v="4355" actId="113"/>
          <ac:spMkLst>
            <pc:docMk/>
            <pc:sldMk cId="500448244" sldId="262"/>
            <ac:spMk id="3" creationId="{5ECD5F0F-B596-464E-B5E4-042316E098D0}"/>
          </ac:spMkLst>
        </pc:spChg>
      </pc:sldChg>
      <pc:sldChg chg="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463499443" sldId="263"/>
        </pc:sldMkLst>
      </pc:sldChg>
      <pc:sldChg chg="delSp modSp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516541759" sldId="264"/>
        </pc:sldMkLst>
        <pc:spChg chg="mod">
          <ac:chgData name="Μιχάλης Τριανταφύλλης" userId="b6e2a58f7cdfbef0" providerId="LiveId" clId="{3F896BC3-241B-4CEA-ABAF-EE63C241C0C8}" dt="2018-01-31T10:50:55.745" v="23" actId="20577"/>
          <ac:spMkLst>
            <pc:docMk/>
            <pc:sldMk cId="2516541759" sldId="264"/>
            <ac:spMk id="2" creationId="{1EA9210F-CF82-48F9-A753-29F3FD70DF67}"/>
          </ac:spMkLst>
        </pc:spChg>
        <pc:spChg chg="mod">
          <ac:chgData name="Μιχάλης Τριανταφύλλης" userId="b6e2a58f7cdfbef0" providerId="LiveId" clId="{3F896BC3-241B-4CEA-ABAF-EE63C241C0C8}" dt="2018-01-31T10:50:24.959" v="18" actId="20577"/>
          <ac:spMkLst>
            <pc:docMk/>
            <pc:sldMk cId="2516541759" sldId="264"/>
            <ac:spMk id="3" creationId="{95515BD8-E2B0-4AE6-BAEC-9CBE21E1CD07}"/>
          </ac:spMkLst>
        </pc:spChg>
        <pc:picChg chg="del">
          <ac:chgData name="Μιχάλης Τριανταφύλλης" userId="b6e2a58f7cdfbef0" providerId="LiveId" clId="{3F896BC3-241B-4CEA-ABAF-EE63C241C0C8}" dt="2018-01-31T10:49:52.709" v="16" actId="478"/>
          <ac:picMkLst>
            <pc:docMk/>
            <pc:sldMk cId="2516541759" sldId="264"/>
            <ac:picMk id="5" creationId="{FCDB8717-351B-410B-8EFB-AD4917AB93EE}"/>
          </ac:picMkLst>
        </pc:picChg>
        <pc:picChg chg="del">
          <ac:chgData name="Μιχάλης Τριανταφύλλης" userId="b6e2a58f7cdfbef0" providerId="LiveId" clId="{3F896BC3-241B-4CEA-ABAF-EE63C241C0C8}" dt="2018-01-31T10:49:50.629" v="15" actId="478"/>
          <ac:picMkLst>
            <pc:docMk/>
            <pc:sldMk cId="2516541759" sldId="264"/>
            <ac:picMk id="7" creationId="{0D240BEC-148A-48FA-B451-5A660ED48A2F}"/>
          </ac:picMkLst>
        </pc:picChg>
      </pc:sldChg>
      <pc:sldChg chg="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436626659" sldId="265"/>
        </pc:sldMkLst>
      </pc:sldChg>
      <pc:sldChg chg="modSp 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169778676" sldId="266"/>
        </pc:sldMkLst>
        <pc:picChg chg="mod">
          <ac:chgData name="Μιχάλης Τριανταφύλλης" userId="b6e2a58f7cdfbef0" providerId="LiveId" clId="{3F896BC3-241B-4CEA-ABAF-EE63C241C0C8}" dt="2018-01-31T10:44:02.834" v="3" actId="1440"/>
          <ac:picMkLst>
            <pc:docMk/>
            <pc:sldMk cId="169778676" sldId="266"/>
            <ac:picMk id="15" creationId="{E96E2A91-3642-402D-9AD4-3875452D80DB}"/>
          </ac:picMkLst>
        </pc:picChg>
        <pc:picChg chg="mod">
          <ac:chgData name="Μιχάλης Τριανταφύλλης" userId="b6e2a58f7cdfbef0" providerId="LiveId" clId="{3F896BC3-241B-4CEA-ABAF-EE63C241C0C8}" dt="2018-01-31T10:44:09.811" v="4" actId="1440"/>
          <ac:picMkLst>
            <pc:docMk/>
            <pc:sldMk cId="169778676" sldId="266"/>
            <ac:picMk id="18" creationId="{4ED367FA-0039-4E65-8B65-CD186E329AD6}"/>
          </ac:picMkLst>
        </pc:picChg>
      </pc:sldChg>
      <pc:sldChg chg="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533400125" sldId="270"/>
        </pc:sldMkLst>
      </pc:sldChg>
      <pc:sldChg chg="add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020107692" sldId="271"/>
        </pc:sldMkLst>
        <pc:spChg chg="mod">
          <ac:chgData name="Μιχάλης Τριανταφύλλης" userId="b6e2a58f7cdfbef0" providerId="LiveId" clId="{3F896BC3-241B-4CEA-ABAF-EE63C241C0C8}" dt="2018-01-31T10:50:50.580" v="21" actId="20577"/>
          <ac:spMkLst>
            <pc:docMk/>
            <pc:sldMk cId="3020107692" sldId="271"/>
            <ac:spMk id="2" creationId="{2AB94C03-F490-4EA4-9607-2B4CE63CDF3E}"/>
          </ac:spMkLst>
        </pc:spChg>
        <pc:spChg chg="mod">
          <ac:chgData name="Μιχάλης Τριανταφύλλης" userId="b6e2a58f7cdfbef0" providerId="LiveId" clId="{3F896BC3-241B-4CEA-ABAF-EE63C241C0C8}" dt="2018-01-31T10:47:20.920" v="9" actId="20577"/>
          <ac:spMkLst>
            <pc:docMk/>
            <pc:sldMk cId="3020107692" sldId="271"/>
            <ac:spMk id="3" creationId="{AB7B882A-D811-433C-ACBC-0ECD34CD13B8}"/>
          </ac:spMkLst>
        </pc:spChg>
        <pc:picChg chg="add">
          <ac:chgData name="Μιχάλης Τριανταφύλλης" userId="b6e2a58f7cdfbef0" providerId="LiveId" clId="{3F896BC3-241B-4CEA-ABAF-EE63C241C0C8}" dt="2018-01-31T10:47:30.570" v="10" actId="20577"/>
          <ac:picMkLst>
            <pc:docMk/>
            <pc:sldMk cId="3020107692" sldId="271"/>
            <ac:picMk id="5" creationId="{38FB5CBD-016B-41E6-8D28-9F750D4C9B26}"/>
          </ac:picMkLst>
        </pc:picChg>
        <pc:picChg chg="add">
          <ac:chgData name="Μιχάλης Τριανταφύλλης" userId="b6e2a58f7cdfbef0" providerId="LiveId" clId="{3F896BC3-241B-4CEA-ABAF-EE63C241C0C8}" dt="2018-01-31T10:47:40.984" v="11" actId="20577"/>
          <ac:picMkLst>
            <pc:docMk/>
            <pc:sldMk cId="3020107692" sldId="271"/>
            <ac:picMk id="6" creationId="{52CC86EC-B040-4DB4-8226-9DBFF26E5047}"/>
          </ac:picMkLst>
        </pc:picChg>
      </pc:sldChg>
      <pc:sldChg chg="addSp modSp add 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026703773" sldId="272"/>
        </pc:sldMkLst>
        <pc:picChg chg="add mod">
          <ac:chgData name="Μιχάλης Τριανταφύλλης" userId="b6e2a58f7cdfbef0" providerId="LiveId" clId="{3F896BC3-241B-4CEA-ABAF-EE63C241C0C8}" dt="2018-01-31T15:09:40.062" v="28" actId="1076"/>
          <ac:picMkLst>
            <pc:docMk/>
            <pc:sldMk cId="3026703773" sldId="272"/>
            <ac:picMk id="9" creationId="{E521C839-011D-4475-81BB-E5B3EF011492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642636014" sldId="273"/>
        </pc:sldMkLst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2" creationId="{62551239-660B-4703-9A8F-65DCE470383D}"/>
          </ac:spMkLst>
        </pc:spChg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3" creationId="{65EEE17E-1861-44E1-BC8E-603EFF9B5A9E}"/>
          </ac:spMkLst>
        </pc:spChg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4" creationId="{36A8C22A-47B1-4B44-AB6B-7F66A1813E59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6" creationId="{ADC0E341-3BAE-4217-A2A4-87F310AB9205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7" creationId="{466D1967-6D43-47AB-BF2D-9A30C1218833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8" creationId="{7EF794F2-D3D9-43AC-89DF-BF5056B62A2E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9" creationId="{B9410834-0B5E-4553-AA17-C52E5316E7CA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10" creationId="{E947CAE2-1B10-46D0-9502-2DB486A518EE}"/>
          </ac:spMkLst>
        </pc:spChg>
        <pc:spChg chg="add del mod">
          <ac:chgData name="Μιχάλης Τριανταφύλλης" userId="b6e2a58f7cdfbef0" providerId="LiveId" clId="{3F896BC3-241B-4CEA-ABAF-EE63C241C0C8}" dt="2018-01-31T15:10:41.919" v="32" actId="20577"/>
          <ac:spMkLst>
            <pc:docMk/>
            <pc:sldMk cId="642636014" sldId="273"/>
            <ac:spMk id="11" creationId="{2FBD7FDC-CEF3-457E-BEBF-887686A59B7C}"/>
          </ac:spMkLst>
        </pc:spChg>
        <pc:spChg chg="add del mod">
          <ac:chgData name="Μιχάλης Τριανταφύλλης" userId="b6e2a58f7cdfbef0" providerId="LiveId" clId="{3F896BC3-241B-4CEA-ABAF-EE63C241C0C8}" dt="2018-01-31T15:10:41.919" v="32" actId="20577"/>
          <ac:spMkLst>
            <pc:docMk/>
            <pc:sldMk cId="642636014" sldId="273"/>
            <ac:spMk id="12" creationId="{A952D0A4-8D2A-4A30-9E2A-D83AAD615ADD}"/>
          </ac:spMkLst>
        </pc:spChg>
        <pc:spChg chg="add del mod">
          <ac:chgData name="Μιχάλης Τριανταφύλλης" userId="b6e2a58f7cdfbef0" providerId="LiveId" clId="{3F896BC3-241B-4CEA-ABAF-EE63C241C0C8}" dt="2018-01-31T15:11:01.073" v="33" actId="20577"/>
          <ac:spMkLst>
            <pc:docMk/>
            <pc:sldMk cId="642636014" sldId="273"/>
            <ac:spMk id="13" creationId="{5E870223-3E41-44A8-A343-B4EA02DA2C38}"/>
          </ac:spMkLst>
        </pc:spChg>
        <pc:spChg chg="add del mod">
          <ac:chgData name="Μιχάλης Τριανταφύλλης" userId="b6e2a58f7cdfbef0" providerId="LiveId" clId="{3F896BC3-241B-4CEA-ABAF-EE63C241C0C8}" dt="2018-01-31T15:11:01.073" v="33" actId="20577"/>
          <ac:spMkLst>
            <pc:docMk/>
            <pc:sldMk cId="642636014" sldId="273"/>
            <ac:spMk id="14" creationId="{4422D8F1-7F6B-4095-AFD1-D65D8D99690F}"/>
          </ac:spMkLst>
        </pc:spChg>
        <pc:spChg chg="add mod">
          <ac:chgData name="Μιχάλης Τριανταφύλλης" userId="b6e2a58f7cdfbef0" providerId="LiveId" clId="{3F896BC3-241B-4CEA-ABAF-EE63C241C0C8}" dt="2018-01-31T18:13:07.281" v="2840" actId="20577"/>
          <ac:spMkLst>
            <pc:docMk/>
            <pc:sldMk cId="642636014" sldId="273"/>
            <ac:spMk id="15" creationId="{7B92C1AF-B199-453D-9141-AA6FA50A0665}"/>
          </ac:spMkLst>
        </pc:spChg>
        <pc:spChg chg="add del mod">
          <ac:chgData name="Μιχάλης Τριανταφύλλης" userId="b6e2a58f7cdfbef0" providerId="LiveId" clId="{3F896BC3-241B-4CEA-ABAF-EE63C241C0C8}" dt="2018-01-31T15:12:34.693" v="98" actId="931"/>
          <ac:spMkLst>
            <pc:docMk/>
            <pc:sldMk cId="642636014" sldId="273"/>
            <ac:spMk id="16" creationId="{6FB12956-1E60-4FC7-95AB-8E03A83C7219}"/>
          </ac:spMkLst>
        </pc:spChg>
        <pc:spChg chg="add del mod">
          <ac:chgData name="Μιχάλης Τριανταφύλλης" userId="b6e2a58f7cdfbef0" providerId="LiveId" clId="{3F896BC3-241B-4CEA-ABAF-EE63C241C0C8}" dt="2018-01-31T15:14:10.918" v="106" actId="20577"/>
          <ac:spMkLst>
            <pc:docMk/>
            <pc:sldMk cId="642636014" sldId="273"/>
            <ac:spMk id="19" creationId="{6F5FE152-BF36-4D12-BAFE-563AD5C49A80}"/>
          </ac:spMkLst>
        </pc:spChg>
        <pc:spChg chg="add del mod">
          <ac:chgData name="Μιχάλης Τριανταφύλλης" userId="b6e2a58f7cdfbef0" providerId="LiveId" clId="{3F896BC3-241B-4CEA-ABAF-EE63C241C0C8}" dt="2018-01-31T15:20:13.470" v="131" actId="20577"/>
          <ac:spMkLst>
            <pc:docMk/>
            <pc:sldMk cId="642636014" sldId="273"/>
            <ac:spMk id="26" creationId="{9C5858F7-29D5-4AA4-B4C6-310C0F578CD1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7" creationId="{31E83515-E064-4AB1-A890-1261DE1533E7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8" creationId="{8E73D49E-1158-498D-AFE0-D552F7B7A01E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9" creationId="{BA778D65-67B4-46DC-AE77-262496AA4452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0" creationId="{BF4BA627-A618-49C9-8350-6B1B9EBB9DD9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1" creationId="{F93C86CF-CB41-4888-B5D5-AF2603D79DE4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2" creationId="{6000769C-B907-4206-A8F6-1512747BC60F}"/>
          </ac:spMkLst>
        </pc:spChg>
        <pc:spChg chg="add del mod">
          <ac:chgData name="Μιχάλης Τριανταφύλλης" userId="b6e2a58f7cdfbef0" providerId="LiveId" clId="{3F896BC3-241B-4CEA-ABAF-EE63C241C0C8}" dt="2018-01-31T15:20:44.241" v="138" actId="20577"/>
          <ac:spMkLst>
            <pc:docMk/>
            <pc:sldMk cId="642636014" sldId="273"/>
            <ac:spMk id="33" creationId="{A4F925B3-BBC4-480A-AB7B-2178257F585F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4" creationId="{0F4907F6-3C76-4195-A74E-DD3F81741ECD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5" creationId="{C0013882-0917-4462-B7EC-C86582FCFBA3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6" creationId="{CA24701B-F416-4183-875E-16C21378105F}"/>
          </ac:spMkLst>
        </pc:spChg>
        <pc:spChg chg="add del mod">
          <ac:chgData name="Μιχάλης Τριανταφύλλης" userId="b6e2a58f7cdfbef0" providerId="LiveId" clId="{3F896BC3-241B-4CEA-ABAF-EE63C241C0C8}" dt="2018-01-31T15:21:25.187" v="140" actId="20577"/>
          <ac:spMkLst>
            <pc:docMk/>
            <pc:sldMk cId="642636014" sldId="273"/>
            <ac:spMk id="37" creationId="{8E8F4C80-6926-40D9-B5D9-4D4E1FA7366D}"/>
          </ac:spMkLst>
        </pc:spChg>
        <pc:spChg chg="add mod">
          <ac:chgData name="Μιχάλης Τριανταφύλλης" userId="b6e2a58f7cdfbef0" providerId="LiveId" clId="{3F896BC3-241B-4CEA-ABAF-EE63C241C0C8}" dt="2018-01-31T17:26:51.239" v="2296" actId="1076"/>
          <ac:spMkLst>
            <pc:docMk/>
            <pc:sldMk cId="642636014" sldId="273"/>
            <ac:spMk id="38" creationId="{D2983B9D-E0D2-4A76-BAE7-25158B60F679}"/>
          </ac:spMkLst>
        </pc:spChg>
        <pc:spChg chg="add mod">
          <ac:chgData name="Μιχάλης Τριανταφύλλης" userId="b6e2a58f7cdfbef0" providerId="LiveId" clId="{3F896BC3-241B-4CEA-ABAF-EE63C241C0C8}" dt="2018-01-31T17:26:37.849" v="2295" actId="1076"/>
          <ac:spMkLst>
            <pc:docMk/>
            <pc:sldMk cId="642636014" sldId="273"/>
            <ac:spMk id="39" creationId="{1D9D3255-C686-4AB5-933D-977B9754D520}"/>
          </ac:spMkLst>
        </pc:spChg>
        <pc:spChg chg="add mod">
          <ac:chgData name="Μιχάλης Τριανταφύλλης" userId="b6e2a58f7cdfbef0" providerId="LiveId" clId="{3F896BC3-241B-4CEA-ABAF-EE63C241C0C8}" dt="2018-01-31T17:13:49.543" v="2122" actId="20577"/>
          <ac:spMkLst>
            <pc:docMk/>
            <pc:sldMk cId="642636014" sldId="273"/>
            <ac:spMk id="40" creationId="{C05E8D17-1D44-4E1A-9D9F-B427FEC677D3}"/>
          </ac:spMkLst>
        </pc:spChg>
        <pc:spChg chg="add del mod">
          <ac:chgData name="Μιχάλης Τριανταφύλλης" userId="b6e2a58f7cdfbef0" providerId="LiveId" clId="{3F896BC3-241B-4CEA-ABAF-EE63C241C0C8}" dt="2018-01-31T17:14:58.932" v="2127" actId="20577"/>
          <ac:spMkLst>
            <pc:docMk/>
            <pc:sldMk cId="642636014" sldId="273"/>
            <ac:spMk id="41" creationId="{0183EADB-98AD-496C-99AB-03FEF5774081}"/>
          </ac:spMkLst>
        </pc:spChg>
        <pc:spChg chg="add mod">
          <ac:chgData name="Μιχάλης Τριανταφύλλης" userId="b6e2a58f7cdfbef0" providerId="LiveId" clId="{3F896BC3-241B-4CEA-ABAF-EE63C241C0C8}" dt="2018-02-02T16:52:46.882" v="4360" actId="12"/>
          <ac:spMkLst>
            <pc:docMk/>
            <pc:sldMk cId="642636014" sldId="273"/>
            <ac:spMk id="42" creationId="{5086E7B2-38C7-4110-B810-80961CC5F03D}"/>
          </ac:spMkLst>
        </pc:spChg>
        <pc:picChg chg="add mod">
          <ac:chgData name="Μιχάλης Τριανταφύλλης" userId="b6e2a58f7cdfbef0" providerId="LiveId" clId="{3F896BC3-241B-4CEA-ABAF-EE63C241C0C8}" dt="2018-01-31T17:24:19.452" v="2281" actId="1076"/>
          <ac:picMkLst>
            <pc:docMk/>
            <pc:sldMk cId="642636014" sldId="273"/>
            <ac:picMk id="18" creationId="{8751B54F-05C1-4C70-8BDE-6D1D4FD1003A}"/>
          </ac:picMkLst>
        </pc:picChg>
        <pc:picChg chg="add del mod modCrop">
          <ac:chgData name="Μιχάλης Τριανταφύλλης" userId="b6e2a58f7cdfbef0" providerId="LiveId" clId="{3F896BC3-241B-4CEA-ABAF-EE63C241C0C8}" dt="2018-01-31T15:19:38.134" v="125" actId="478"/>
          <ac:picMkLst>
            <pc:docMk/>
            <pc:sldMk cId="642636014" sldId="273"/>
            <ac:picMk id="21" creationId="{93CF1CFC-0C6A-4D72-8CF6-BCDB0899C773}"/>
          </ac:picMkLst>
        </pc:picChg>
        <pc:picChg chg="add del mod">
          <ac:chgData name="Μιχάλης Τριανταφύλλης" userId="b6e2a58f7cdfbef0" providerId="LiveId" clId="{3F896BC3-241B-4CEA-ABAF-EE63C241C0C8}" dt="2018-01-31T15:19:05.320" v="120" actId="478"/>
          <ac:picMkLst>
            <pc:docMk/>
            <pc:sldMk cId="642636014" sldId="273"/>
            <ac:picMk id="23" creationId="{7FC5599B-6C96-4C98-B6A1-0FBEA8F052FF}"/>
          </ac:picMkLst>
        </pc:picChg>
        <pc:picChg chg="add mod">
          <ac:chgData name="Μιχάλης Τριανταφύλλης" userId="b6e2a58f7cdfbef0" providerId="LiveId" clId="{3F896BC3-241B-4CEA-ABAF-EE63C241C0C8}" dt="2018-02-02T16:51:41.322" v="4356" actId="14100"/>
          <ac:picMkLst>
            <pc:docMk/>
            <pc:sldMk cId="642636014" sldId="273"/>
            <ac:picMk id="25" creationId="{F5B613FD-13F7-4D3D-B0F5-13E4BC406837}"/>
          </ac:picMkLst>
        </pc:picChg>
      </pc:sldChg>
      <pc:sldChg chg="addSp delSp modSp add modTransition modAnim">
        <pc:chgData name="Μιχάλης Τριανταφύλλης" userId="b6e2a58f7cdfbef0" providerId="LiveId" clId="{3F896BC3-241B-4CEA-ABAF-EE63C241C0C8}" dt="2018-02-06T19:22:34.841" v="6775" actId="1076"/>
        <pc:sldMkLst>
          <pc:docMk/>
          <pc:sldMk cId="4028683970" sldId="274"/>
        </pc:sldMkLst>
        <pc:spChg chg="add del mod">
          <ac:chgData name="Μιχάλης Τριανταφύλλης" userId="b6e2a58f7cdfbef0" providerId="LiveId" clId="{3F896BC3-241B-4CEA-ABAF-EE63C241C0C8}" dt="2018-02-05T17:38:13.334" v="6041" actId="478"/>
          <ac:spMkLst>
            <pc:docMk/>
            <pc:sldMk cId="4028683970" sldId="274"/>
            <ac:spMk id="2" creationId="{04407892-7A88-4FCE-AB72-B7972E5F2668}"/>
          </ac:spMkLst>
        </pc:spChg>
        <pc:spChg chg="del">
          <ac:chgData name="Μιχάλης Τριανταφύλλης" userId="b6e2a58f7cdfbef0" providerId="LiveId" clId="{3F896BC3-241B-4CEA-ABAF-EE63C241C0C8}" dt="2018-01-31T15:27:37.225" v="209" actId="20577"/>
          <ac:spMkLst>
            <pc:docMk/>
            <pc:sldMk cId="4028683970" sldId="274"/>
            <ac:spMk id="2" creationId="{BECE008C-8F2C-4707-A19D-0D412D680732}"/>
          </ac:spMkLst>
        </pc:spChg>
        <pc:spChg chg="add del mod">
          <ac:chgData name="Μιχάλης Τριανταφύλλης" userId="b6e2a58f7cdfbef0" providerId="LiveId" clId="{3F896BC3-241B-4CEA-ABAF-EE63C241C0C8}" dt="2018-02-05T17:38:13.334" v="6041" actId="478"/>
          <ac:spMkLst>
            <pc:docMk/>
            <pc:sldMk cId="4028683970" sldId="274"/>
            <ac:spMk id="3" creationId="{83C5BAE0-243E-479C-A141-C636AEB71A1A}"/>
          </ac:spMkLst>
        </pc:spChg>
        <pc:spChg chg="del">
          <ac:chgData name="Μιχάλης Τριανταφύλλης" userId="b6e2a58f7cdfbef0" providerId="LiveId" clId="{3F896BC3-241B-4CEA-ABAF-EE63C241C0C8}" dt="2018-01-31T15:27:37.225" v="209" actId="20577"/>
          <ac:spMkLst>
            <pc:docMk/>
            <pc:sldMk cId="4028683970" sldId="274"/>
            <ac:spMk id="3" creationId="{BBEE7308-06EB-42CB-A1C4-45C6F5D2E79C}"/>
          </ac:spMkLst>
        </pc:spChg>
        <pc:spChg chg="add del mod">
          <ac:chgData name="Μιχάλης Τριανταφύλλης" userId="b6e2a58f7cdfbef0" providerId="LiveId" clId="{3F896BC3-241B-4CEA-ABAF-EE63C241C0C8}" dt="2018-02-05T17:38:13.334" v="6041" actId="478"/>
          <ac:spMkLst>
            <pc:docMk/>
            <pc:sldMk cId="4028683970" sldId="274"/>
            <ac:spMk id="5" creationId="{E9EBB6B3-4749-48CA-A08D-C8DFE6D8192F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5" creationId="{39CFC952-DC23-425A-B0AC-0BD32DBA8273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6" creationId="{CBCF48F1-07EE-4DE8-B99C-45C0081B7EB9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7" creationId="{0EDCF5BD-5EF3-493C-9E2F-0F48C022FA3C}"/>
          </ac:spMkLst>
        </pc:spChg>
        <pc:spChg chg="add del mod">
          <ac:chgData name="Μιχάλης Τριανταφύλλης" userId="b6e2a58f7cdfbef0" providerId="LiveId" clId="{3F896BC3-241B-4CEA-ABAF-EE63C241C0C8}" dt="2018-02-05T17:38:10.578" v="6036" actId="478"/>
          <ac:spMkLst>
            <pc:docMk/>
            <pc:sldMk cId="4028683970" sldId="274"/>
            <ac:spMk id="7" creationId="{941D5C4F-63D0-4365-B7C7-E88E9F240CEA}"/>
          </ac:spMkLst>
        </pc:spChg>
        <pc:spChg chg="add del mod">
          <ac:chgData name="Μιχάλης Τριανταφύλλης" userId="b6e2a58f7cdfbef0" providerId="LiveId" clId="{3F896BC3-241B-4CEA-ABAF-EE63C241C0C8}" dt="2018-02-05T17:38:10.578" v="6036" actId="478"/>
          <ac:spMkLst>
            <pc:docMk/>
            <pc:sldMk cId="4028683970" sldId="274"/>
            <ac:spMk id="8" creationId="{EF9470A6-CE0E-4751-AF0C-3E6D477E5D10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8" creationId="{C071B5A8-C394-4C0C-B4CD-934C5ADCADE1}"/>
          </ac:spMkLst>
        </pc:spChg>
        <pc:spChg chg="add del mod">
          <ac:chgData name="Μιχάλης Τριανταφύλλης" userId="b6e2a58f7cdfbef0" providerId="LiveId" clId="{3F896BC3-241B-4CEA-ABAF-EE63C241C0C8}" dt="2018-02-05T17:38:10.578" v="6036" actId="478"/>
          <ac:spMkLst>
            <pc:docMk/>
            <pc:sldMk cId="4028683970" sldId="274"/>
            <ac:spMk id="9" creationId="{9FB63F8E-5D45-4BB4-8B4A-7F0D27433399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9" creationId="{194692C4-B09D-4FD4-8F9A-ADA2F03F00E0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10" creationId="{26B48BA3-D5F4-4988-A199-1B4750BCDA1F}"/>
          </ac:spMkLst>
        </pc:spChg>
        <pc:spChg chg="add del mod">
          <ac:chgData name="Μιχάλης Τριανταφύλλης" userId="b6e2a58f7cdfbef0" providerId="LiveId" clId="{3F896BC3-241B-4CEA-ABAF-EE63C241C0C8}" dt="2018-02-05T17:38:39.259" v="6043" actId="478"/>
          <ac:spMkLst>
            <pc:docMk/>
            <pc:sldMk cId="4028683970" sldId="274"/>
            <ac:spMk id="11" creationId="{CF58223B-2926-48CB-A10E-A55D53D09417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11" creationId="{A240F366-ECEF-4B38-8872-FAF3E6691A1E}"/>
          </ac:spMkLst>
        </pc:spChg>
        <pc:spChg chg="add mod">
          <ac:chgData name="Μιχάλης Τριανταφύλλης" userId="b6e2a58f7cdfbef0" providerId="LiveId" clId="{3F896BC3-241B-4CEA-ABAF-EE63C241C0C8}" dt="2018-01-31T18:12:38.004" v="2818" actId="20577"/>
          <ac:spMkLst>
            <pc:docMk/>
            <pc:sldMk cId="4028683970" sldId="274"/>
            <ac:spMk id="12" creationId="{9C1A7E6C-8C79-4465-AD87-8B7C2710113A}"/>
          </ac:spMkLst>
        </pc:spChg>
        <pc:spChg chg="add del mod">
          <ac:chgData name="Μιχάλης Τριανταφύλλης" userId="b6e2a58f7cdfbef0" providerId="LiveId" clId="{3F896BC3-241B-4CEA-ABAF-EE63C241C0C8}" dt="2018-02-05T17:38:13.334" v="6041" actId="478"/>
          <ac:spMkLst>
            <pc:docMk/>
            <pc:sldMk cId="4028683970" sldId="274"/>
            <ac:spMk id="13" creationId="{7B6673E7-BEDB-4D43-AECC-0B68F12520E2}"/>
          </ac:spMkLst>
        </pc:spChg>
        <pc:spChg chg="add mod">
          <ac:chgData name="Μιχάλης Τριανταφύλλης" userId="b6e2a58f7cdfbef0" providerId="LiveId" clId="{3F896BC3-241B-4CEA-ABAF-EE63C241C0C8}" dt="2018-01-31T15:40:06.938" v="636" actId="20577"/>
          <ac:spMkLst>
            <pc:docMk/>
            <pc:sldMk cId="4028683970" sldId="274"/>
            <ac:spMk id="14" creationId="{0E70743D-D5C0-4336-BFA9-1672886B5F57}"/>
          </ac:spMkLst>
        </pc:spChg>
        <pc:spChg chg="add mod">
          <ac:chgData name="Μιχάλης Τριανταφύλλης" userId="b6e2a58f7cdfbef0" providerId="LiveId" clId="{3F896BC3-241B-4CEA-ABAF-EE63C241C0C8}" dt="2018-02-05T18:46:45.496" v="6267" actId="14100"/>
          <ac:spMkLst>
            <pc:docMk/>
            <pc:sldMk cId="4028683970" sldId="274"/>
            <ac:spMk id="15" creationId="{C3205C0B-1EBA-4F42-9EFD-2B5DB4668531}"/>
          </ac:spMkLst>
        </pc:spChg>
        <pc:spChg chg="add del mod">
          <ac:chgData name="Μιχάλης Τριανταφύλλης" userId="b6e2a58f7cdfbef0" providerId="LiveId" clId="{3F896BC3-241B-4CEA-ABAF-EE63C241C0C8}" dt="2018-01-31T15:27:55.955" v="211" actId="931"/>
          <ac:spMkLst>
            <pc:docMk/>
            <pc:sldMk cId="4028683970" sldId="274"/>
            <ac:spMk id="16" creationId="{4B115864-7627-4754-9C1F-2B73EB969199}"/>
          </ac:spMkLst>
        </pc:spChg>
        <pc:spChg chg="add del mod">
          <ac:chgData name="Μιχάλης Τριανταφύλλης" userId="b6e2a58f7cdfbef0" providerId="LiveId" clId="{3F896BC3-241B-4CEA-ABAF-EE63C241C0C8}" dt="2018-01-31T15:34:26.787" v="433" actId="478"/>
          <ac:spMkLst>
            <pc:docMk/>
            <pc:sldMk cId="4028683970" sldId="274"/>
            <ac:spMk id="17" creationId="{1B38A324-0049-4154-8808-6EA2BA44A7CC}"/>
          </ac:spMkLst>
        </pc:spChg>
        <pc:spChg chg="add del mod">
          <ac:chgData name="Μιχάλης Τριανταφύλλης" userId="b6e2a58f7cdfbef0" providerId="LiveId" clId="{3F896BC3-241B-4CEA-ABAF-EE63C241C0C8}" dt="2018-01-31T15:34:24.049" v="432" actId="478"/>
          <ac:spMkLst>
            <pc:docMk/>
            <pc:sldMk cId="4028683970" sldId="274"/>
            <ac:spMk id="18" creationId="{A8E94294-967C-4BD5-A9C7-C82986D10145}"/>
          </ac:spMkLst>
        </pc:spChg>
        <pc:spChg chg="add del mod">
          <ac:chgData name="Μιχάλης Τριανταφύλλης" userId="b6e2a58f7cdfbef0" providerId="LiveId" clId="{3F896BC3-241B-4CEA-ABAF-EE63C241C0C8}" dt="2018-02-05T17:38:11.982" v="6039" actId="478"/>
          <ac:spMkLst>
            <pc:docMk/>
            <pc:sldMk cId="4028683970" sldId="274"/>
            <ac:spMk id="18" creationId="{C199BC3F-C2E6-4827-BDD2-58B6FC2CF25C}"/>
          </ac:spMkLst>
        </pc:spChg>
        <pc:spChg chg="add del mod">
          <ac:chgData name="Μιχάλης Τριανταφύλλης" userId="b6e2a58f7cdfbef0" providerId="LiveId" clId="{3F896BC3-241B-4CEA-ABAF-EE63C241C0C8}" dt="2018-01-31T15:34:20.677" v="431" actId="478"/>
          <ac:spMkLst>
            <pc:docMk/>
            <pc:sldMk cId="4028683970" sldId="274"/>
            <ac:spMk id="19" creationId="{CB1CE33C-2012-422C-996B-5FB841140E39}"/>
          </ac:spMkLst>
        </pc:spChg>
        <pc:spChg chg="add del mod">
          <ac:chgData name="Μιχάλης Τριανταφύλλης" userId="b6e2a58f7cdfbef0" providerId="LiveId" clId="{3F896BC3-241B-4CEA-ABAF-EE63C241C0C8}" dt="2018-01-31T15:28:05.238" v="212" actId="931"/>
          <ac:spMkLst>
            <pc:docMk/>
            <pc:sldMk cId="4028683970" sldId="274"/>
            <ac:spMk id="20" creationId="{671C805C-E22A-4E51-A76A-ED3D6D781B4C}"/>
          </ac:spMkLst>
        </pc:spChg>
        <pc:spChg chg="add del mod">
          <ac:chgData name="Μιχάλης Τριανταφύλλης" userId="b6e2a58f7cdfbef0" providerId="LiveId" clId="{3F896BC3-241B-4CEA-ABAF-EE63C241C0C8}" dt="2018-02-05T17:38:11.982" v="6039" actId="478"/>
          <ac:spMkLst>
            <pc:docMk/>
            <pc:sldMk cId="4028683970" sldId="274"/>
            <ac:spMk id="20" creationId="{F9366F84-8BC4-41F5-9E39-B459C6A5FE9C}"/>
          </ac:spMkLst>
        </pc:spChg>
        <pc:spChg chg="add del mod">
          <ac:chgData name="Μιχάλης Τριανταφύλλης" userId="b6e2a58f7cdfbef0" providerId="LiveId" clId="{3F896BC3-241B-4CEA-ABAF-EE63C241C0C8}" dt="2018-01-31T15:28:13.839" v="213" actId="931"/>
          <ac:spMkLst>
            <pc:docMk/>
            <pc:sldMk cId="4028683970" sldId="274"/>
            <ac:spMk id="21" creationId="{83E04582-AE8C-4EDC-B8DC-65257C45FE81}"/>
          </ac:spMkLst>
        </pc:spChg>
        <pc:spChg chg="add del mod">
          <ac:chgData name="Μιχάλης Τριανταφύλλης" userId="b6e2a58f7cdfbef0" providerId="LiveId" clId="{3F896BC3-241B-4CEA-ABAF-EE63C241C0C8}" dt="2018-02-05T17:38:13.334" v="6041" actId="478"/>
          <ac:spMkLst>
            <pc:docMk/>
            <pc:sldMk cId="4028683970" sldId="274"/>
            <ac:spMk id="28" creationId="{15C3626A-843C-4F71-9A5B-04B1D621C6BF}"/>
          </ac:spMkLst>
        </pc:spChg>
        <pc:spChg chg="add mod">
          <ac:chgData name="Μιχάλης Τριανταφύλλης" userId="b6e2a58f7cdfbef0" providerId="LiveId" clId="{3F896BC3-241B-4CEA-ABAF-EE63C241C0C8}" dt="2018-02-05T18:14:23.987" v="6090" actId="12"/>
          <ac:spMkLst>
            <pc:docMk/>
            <pc:sldMk cId="4028683970" sldId="274"/>
            <ac:spMk id="29" creationId="{8AB861D6-6AA9-4F7E-9630-071DDC94C20B}"/>
          </ac:spMkLst>
        </pc:spChg>
        <pc:spChg chg="add mod">
          <ac:chgData name="Μιχάλης Τριανταφύλλης" userId="b6e2a58f7cdfbef0" providerId="LiveId" clId="{3F896BC3-241B-4CEA-ABAF-EE63C241C0C8}" dt="2018-02-05T17:38:10.578" v="6036" actId="478"/>
          <ac:spMkLst>
            <pc:docMk/>
            <pc:sldMk cId="4028683970" sldId="274"/>
            <ac:spMk id="30" creationId="{D5BA6955-60F5-4AE1-9494-E18EAFE5F8BE}"/>
          </ac:spMkLst>
        </pc:spChg>
        <pc:grpChg chg="add del mod">
          <ac:chgData name="Μιχάλης Τριανταφύλλης" userId="b6e2a58f7cdfbef0" providerId="LiveId" clId="{3F896BC3-241B-4CEA-ABAF-EE63C241C0C8}" dt="2018-02-05T17:38:11.362" v="6038" actId="164"/>
          <ac:grpSpMkLst>
            <pc:docMk/>
            <pc:sldMk cId="4028683970" sldId="274"/>
            <ac:grpSpMk id="6" creationId="{A344F9AC-830E-44EF-AE61-2521B2F9371C}"/>
          </ac:grpSpMkLst>
        </pc:grpChg>
        <pc:graphicFrameChg chg="add del mod">
          <ac:chgData name="Μιχάλης Τριανταφύλλης" userId="b6e2a58f7cdfbef0" providerId="LiveId" clId="{3F896BC3-241B-4CEA-ABAF-EE63C241C0C8}" dt="2018-02-05T18:13:41.296" v="6089" actId="1032"/>
          <ac:graphicFrameMkLst>
            <pc:docMk/>
            <pc:sldMk cId="4028683970" sldId="274"/>
            <ac:graphicFrameMk id="2" creationId="{47124BA4-A969-4D10-AE36-C21F2576AA1D}"/>
          </ac:graphicFrameMkLst>
        </pc:graphicFrameChg>
        <pc:graphicFrameChg chg="add del mod">
          <ac:chgData name="Μιχάλης Τριανταφύλλης" userId="b6e2a58f7cdfbef0" providerId="LiveId" clId="{3F896BC3-241B-4CEA-ABAF-EE63C241C0C8}" dt="2018-01-31T16:44:27.859" v="1432" actId="12084"/>
          <ac:graphicFrameMkLst>
            <pc:docMk/>
            <pc:sldMk cId="4028683970" sldId="274"/>
            <ac:graphicFrameMk id="31" creationId="{C68294D2-6149-4928-8FDC-5D6771489AC8}"/>
          </ac:graphicFrameMkLst>
        </pc:graphicFrameChg>
        <pc:picChg chg="add del mod">
          <ac:chgData name="Μιχάλης Τριανταφύλλης" userId="b6e2a58f7cdfbef0" providerId="LiveId" clId="{3F896BC3-241B-4CEA-ABAF-EE63C241C0C8}" dt="2018-02-05T17:38:11.982" v="6039" actId="478"/>
          <ac:picMkLst>
            <pc:docMk/>
            <pc:sldMk cId="4028683970" sldId="274"/>
            <ac:picMk id="19" creationId="{1B04BB63-F7B8-4C35-888F-896428DB6819}"/>
          </ac:picMkLst>
        </pc:picChg>
        <pc:picChg chg="add del mod modCrop">
          <ac:chgData name="Μιχάλης Τριανταφύλλης" userId="b6e2a58f7cdfbef0" providerId="LiveId" clId="{3F896BC3-241B-4CEA-ABAF-EE63C241C0C8}" dt="2018-02-05T17:38:39.259" v="6043" actId="478"/>
          <ac:picMkLst>
            <pc:docMk/>
            <pc:sldMk cId="4028683970" sldId="274"/>
            <ac:picMk id="23" creationId="{F14B6E2F-D441-4C54-B202-E4D0DBA2014C}"/>
          </ac:picMkLst>
        </pc:picChg>
        <pc:picChg chg="add mod modCrop">
          <ac:chgData name="Μιχάλης Τριανταφύλλης" userId="b6e2a58f7cdfbef0" providerId="LiveId" clId="{3F896BC3-241B-4CEA-ABAF-EE63C241C0C8}" dt="2018-02-02T17:06:21.954" v="4625" actId="14100"/>
          <ac:picMkLst>
            <pc:docMk/>
            <pc:sldMk cId="4028683970" sldId="274"/>
            <ac:picMk id="25" creationId="{92E88950-B02B-476D-9F0A-6CA646DF5510}"/>
          </ac:picMkLst>
        </pc:picChg>
        <pc:picChg chg="add mod modCrop">
          <ac:chgData name="Μιχάλης Τριανταφύλλης" userId="b6e2a58f7cdfbef0" providerId="LiveId" clId="{3F896BC3-241B-4CEA-ABAF-EE63C241C0C8}" dt="2018-02-06T19:22:34.841" v="6775" actId="1076"/>
          <ac:picMkLst>
            <pc:docMk/>
            <pc:sldMk cId="4028683970" sldId="274"/>
            <ac:picMk id="27" creationId="{F30A38BC-69C1-4FC5-81F4-E83685921C9B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6T19:17:47.077" v="6769" actId="1076"/>
        <pc:sldMkLst>
          <pc:docMk/>
          <pc:sldMk cId="335300807" sldId="275"/>
        </pc:sldMkLst>
        <pc:spChg chg="mod">
          <ac:chgData name="Μιχάλης Τριανταφύλλης" userId="b6e2a58f7cdfbef0" providerId="LiveId" clId="{3F896BC3-241B-4CEA-ABAF-EE63C241C0C8}" dt="2018-01-31T18:12:56.487" v="2829" actId="20577"/>
          <ac:spMkLst>
            <pc:docMk/>
            <pc:sldMk cId="335300807" sldId="275"/>
            <ac:spMk id="2" creationId="{5CE588DF-507B-4FDB-B2C2-AF67F2DA175B}"/>
          </ac:spMkLst>
        </pc:spChg>
        <pc:spChg chg="del">
          <ac:chgData name="Μιχάλης Τριανταφύλλης" userId="b6e2a58f7cdfbef0" providerId="LiveId" clId="{3F896BC3-241B-4CEA-ABAF-EE63C241C0C8}" dt="2018-01-31T15:49:09.627" v="645" actId="931"/>
          <ac:spMkLst>
            <pc:docMk/>
            <pc:sldMk cId="335300807" sldId="275"/>
            <ac:spMk id="3" creationId="{CC0C485B-3796-421B-871D-4C1718FC776A}"/>
          </ac:spMkLst>
        </pc:spChg>
        <pc:spChg chg="add del mod">
          <ac:chgData name="Μιχάλης Τριανταφύλλης" userId="b6e2a58f7cdfbef0" providerId="LiveId" clId="{3F896BC3-241B-4CEA-ABAF-EE63C241C0C8}" dt="2018-01-31T15:49:54.310" v="677" actId="20577"/>
          <ac:spMkLst>
            <pc:docMk/>
            <pc:sldMk cId="335300807" sldId="275"/>
            <ac:spMk id="7" creationId="{2EF3A133-D508-4E7F-AF30-4C8B13A916A8}"/>
          </ac:spMkLst>
        </pc:spChg>
        <pc:spChg chg="add del mod">
          <ac:chgData name="Μιχάλης Τριανταφύλλης" userId="b6e2a58f7cdfbef0" providerId="LiveId" clId="{3F896BC3-241B-4CEA-ABAF-EE63C241C0C8}" dt="2018-01-31T15:51:26.396" v="684" actId="20577"/>
          <ac:spMkLst>
            <pc:docMk/>
            <pc:sldMk cId="335300807" sldId="275"/>
            <ac:spMk id="8" creationId="{6CB407EF-41A2-4B8E-9529-5C2985836BAF}"/>
          </ac:spMkLst>
        </pc:spChg>
        <pc:spChg chg="add del mod">
          <ac:chgData name="Μιχάλης Τριανταφύλλης" userId="b6e2a58f7cdfbef0" providerId="LiveId" clId="{3F896BC3-241B-4CEA-ABAF-EE63C241C0C8}" dt="2018-01-31T15:53:03.704" v="698" actId="478"/>
          <ac:spMkLst>
            <pc:docMk/>
            <pc:sldMk cId="335300807" sldId="275"/>
            <ac:spMk id="9" creationId="{65893808-326A-4ABE-8438-17C14112858D}"/>
          </ac:spMkLst>
        </pc:spChg>
        <pc:spChg chg="add mod">
          <ac:chgData name="Μιχάλης Τριανταφύλλης" userId="b6e2a58f7cdfbef0" providerId="LiveId" clId="{3F896BC3-241B-4CEA-ABAF-EE63C241C0C8}" dt="2018-01-31T16:06:46.885" v="1096" actId="1076"/>
          <ac:spMkLst>
            <pc:docMk/>
            <pc:sldMk cId="335300807" sldId="275"/>
            <ac:spMk id="10" creationId="{432F73D2-1FCC-4572-A98A-01BBFA4002A5}"/>
          </ac:spMkLst>
        </pc:spChg>
        <pc:spChg chg="add del mod">
          <ac:chgData name="Μιχάλης Τριανταφύλλης" userId="b6e2a58f7cdfbef0" providerId="LiveId" clId="{3F896BC3-241B-4CEA-ABAF-EE63C241C0C8}" dt="2018-01-31T16:06:55.389" v="1100" actId="20577"/>
          <ac:spMkLst>
            <pc:docMk/>
            <pc:sldMk cId="335300807" sldId="275"/>
            <ac:spMk id="11" creationId="{56849B6E-09C5-4B71-8D70-EDD93F5D4E27}"/>
          </ac:spMkLst>
        </pc:spChg>
        <pc:spChg chg="add del">
          <ac:chgData name="Μιχάλης Τριανταφύλλης" userId="b6e2a58f7cdfbef0" providerId="LiveId" clId="{3F896BC3-241B-4CEA-ABAF-EE63C241C0C8}" dt="2018-01-31T16:05:32.084" v="1085" actId="20577"/>
          <ac:spMkLst>
            <pc:docMk/>
            <pc:sldMk cId="335300807" sldId="275"/>
            <ac:spMk id="12" creationId="{5CC85089-E336-41AE-ADAB-F1F3AB0BB6B8}"/>
          </ac:spMkLst>
        </pc:spChg>
        <pc:spChg chg="add del">
          <ac:chgData name="Μιχάλης Τριανταφύλλης" userId="b6e2a58f7cdfbef0" providerId="LiveId" clId="{3F896BC3-241B-4CEA-ABAF-EE63C241C0C8}" dt="2018-01-31T16:05:45.733" v="1087" actId="20577"/>
          <ac:spMkLst>
            <pc:docMk/>
            <pc:sldMk cId="335300807" sldId="275"/>
            <ac:spMk id="13" creationId="{D69B7499-6D83-4EC2-BDD1-BE5CF1A8E5D7}"/>
          </ac:spMkLst>
        </pc:spChg>
        <pc:spChg chg="add mod">
          <ac:chgData name="Μιχάλης Τριανταφύλλης" userId="b6e2a58f7cdfbef0" providerId="LiveId" clId="{3F896BC3-241B-4CEA-ABAF-EE63C241C0C8}" dt="2018-02-02T17:06:05.479" v="4623" actId="113"/>
          <ac:spMkLst>
            <pc:docMk/>
            <pc:sldMk cId="335300807" sldId="275"/>
            <ac:spMk id="14" creationId="{EB45F240-7250-4FA6-90D1-A60CB8F81BB4}"/>
          </ac:spMkLst>
        </pc:spChg>
        <pc:spChg chg="add del mod">
          <ac:chgData name="Μιχάλης Τριανταφύλλης" userId="b6e2a58f7cdfbef0" providerId="LiveId" clId="{3F896BC3-241B-4CEA-ABAF-EE63C241C0C8}" dt="2018-01-31T16:45:26.625" v="1441" actId="11529"/>
          <ac:spMkLst>
            <pc:docMk/>
            <pc:sldMk cId="335300807" sldId="275"/>
            <ac:spMk id="15" creationId="{E628F92C-EE15-47A4-A453-8899E72FB495}"/>
          </ac:spMkLst>
        </pc:spChg>
        <pc:picChg chg="add mod">
          <ac:chgData name="Μιχάλης Τριανταφύλλης" userId="b6e2a58f7cdfbef0" providerId="LiveId" clId="{3F896BC3-241B-4CEA-ABAF-EE63C241C0C8}" dt="2018-02-06T19:17:47.077" v="6769" actId="1076"/>
          <ac:picMkLst>
            <pc:docMk/>
            <pc:sldMk cId="335300807" sldId="275"/>
            <ac:picMk id="6" creationId="{87F2EAB4-8944-4B5F-A890-55D82DCE49C7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822626191" sldId="276"/>
        </pc:sldMkLst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2" creationId="{AFD7282A-A20D-40B7-B617-DAB529E72E2E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3" creationId="{0B88A449-F9FE-4887-9D80-3632E67E6541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4" creationId="{A82E53DD-87DA-4C6B-B610-FE04F946CA72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5" creationId="{A71DA41E-58ED-4728-B3AC-D010C644546D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6" creationId="{73CDFAFC-5283-4D02-9E9A-CE02B974FCAC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7" creationId="{99DBB7F9-EFB3-497A-959A-9123B5B43270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8" creationId="{01F7A12E-3353-40E0-87E8-A8318C87C634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9" creationId="{60C4B664-DA96-4AE7-BB81-F282D7FA6A29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10" creationId="{1FC8FE8F-72EC-48D1-BD7E-EE75BBE9777A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11" creationId="{0629EA2B-45EA-4521-8D58-96D62391786B}"/>
          </ac:spMkLst>
        </pc:spChg>
        <pc:spChg chg="add mod">
          <ac:chgData name="Μιχάλης Τριανταφύλλης" userId="b6e2a58f7cdfbef0" providerId="LiveId" clId="{3F896BC3-241B-4CEA-ABAF-EE63C241C0C8}" dt="2018-01-31T18:12:01.301" v="2805" actId="20577"/>
          <ac:spMkLst>
            <pc:docMk/>
            <pc:sldMk cId="3822626191" sldId="276"/>
            <ac:spMk id="13" creationId="{B4BFC913-03E0-4930-BE21-51F580479DCB}"/>
          </ac:spMkLst>
        </pc:spChg>
        <pc:spChg chg="add del mod">
          <ac:chgData name="Μιχάλης Τριανταφύλλης" userId="b6e2a58f7cdfbef0" providerId="LiveId" clId="{3F896BC3-241B-4CEA-ABAF-EE63C241C0C8}" dt="2018-01-31T17:12:33.960" v="2115" actId="931"/>
          <ac:spMkLst>
            <pc:docMk/>
            <pc:sldMk cId="3822626191" sldId="276"/>
            <ac:spMk id="14" creationId="{2183C995-5B63-48B0-BF40-CE38E81E1439}"/>
          </ac:spMkLst>
        </pc:spChg>
        <pc:spChg chg="add mod">
          <ac:chgData name="Μιχάλης Τριανταφύλλης" userId="b6e2a58f7cdfbef0" providerId="LiveId" clId="{3F896BC3-241B-4CEA-ABAF-EE63C241C0C8}" dt="2018-01-31T17:23:49.858" v="2279" actId="1076"/>
          <ac:spMkLst>
            <pc:docMk/>
            <pc:sldMk cId="3822626191" sldId="276"/>
            <ac:spMk id="17" creationId="{8340DADB-72BA-4C56-A589-8DEA5E8C9D5B}"/>
          </ac:spMkLst>
        </pc:spChg>
        <pc:spChg chg="add">
          <ac:chgData name="Μιχάλης Τριανταφύλλης" userId="b6e2a58f7cdfbef0" providerId="LiveId" clId="{3F896BC3-241B-4CEA-ABAF-EE63C241C0C8}" dt="2018-01-31T17:32:22.982" v="2308" actId="20577"/>
          <ac:spMkLst>
            <pc:docMk/>
            <pc:sldMk cId="3822626191" sldId="276"/>
            <ac:spMk id="20" creationId="{09D50D4F-9E0C-4EF0-ABD1-E6AA8E619E23}"/>
          </ac:spMkLst>
        </pc:spChg>
        <pc:spChg chg="add mod">
          <ac:chgData name="Μιχάλης Τριανταφύλλης" userId="b6e2a58f7cdfbef0" providerId="LiveId" clId="{3F896BC3-241B-4CEA-ABAF-EE63C241C0C8}" dt="2018-01-31T17:36:24.338" v="2444" actId="20577"/>
          <ac:spMkLst>
            <pc:docMk/>
            <pc:sldMk cId="3822626191" sldId="276"/>
            <ac:spMk id="21" creationId="{7A6180F3-A731-4C4D-B48A-C69F65B80B8E}"/>
          </ac:spMkLst>
        </pc:spChg>
        <pc:picChg chg="add mod">
          <ac:chgData name="Μιχάλης Τριανταφύλλης" userId="b6e2a58f7cdfbef0" providerId="LiveId" clId="{3F896BC3-241B-4CEA-ABAF-EE63C241C0C8}" dt="2018-01-31T17:28:28.212" v="2301" actId="14100"/>
          <ac:picMkLst>
            <pc:docMk/>
            <pc:sldMk cId="3822626191" sldId="276"/>
            <ac:picMk id="16" creationId="{92A27CB0-BB1F-4F63-90F3-1D5301272597}"/>
          </ac:picMkLst>
        </pc:picChg>
        <pc:picChg chg="add mod modCrop">
          <ac:chgData name="Μιχάλης Τριανταφύλλης" userId="b6e2a58f7cdfbef0" providerId="LiveId" clId="{3F896BC3-241B-4CEA-ABAF-EE63C241C0C8}" dt="2018-01-31T17:33:23.281" v="2311" actId="732"/>
          <ac:picMkLst>
            <pc:docMk/>
            <pc:sldMk cId="3822626191" sldId="276"/>
            <ac:picMk id="19" creationId="{DAC416C4-11B5-44E8-8A7F-29AB8B040094}"/>
          </ac:picMkLst>
        </pc:picChg>
      </pc:sldChg>
      <pc:sldChg chg="addSp delSp modSp add ord modTransition modAnim">
        <pc:chgData name="Μιχάλης Τριανταφύλλης" userId="b6e2a58f7cdfbef0" providerId="LiveId" clId="{3F896BC3-241B-4CEA-ABAF-EE63C241C0C8}" dt="2018-02-06T19:29:38.828" v="6812" actId="14100"/>
        <pc:sldMkLst>
          <pc:docMk/>
          <pc:sldMk cId="3726975539" sldId="277"/>
        </pc:sldMkLst>
        <pc:spChg chg="add mod">
          <ac:chgData name="Μιχάλης Τριανταφύλλης" userId="b6e2a58f7cdfbef0" providerId="LiveId" clId="{3F896BC3-241B-4CEA-ABAF-EE63C241C0C8}" dt="2018-01-31T18:36:18.223" v="2854" actId="1076"/>
          <ac:spMkLst>
            <pc:docMk/>
            <pc:sldMk cId="3726975539" sldId="277"/>
            <ac:spMk id="2" creationId="{8EB5A80A-D849-4D95-B53E-07A77B89C45D}"/>
          </ac:spMkLst>
        </pc:spChg>
        <pc:spChg chg="mod">
          <ac:chgData name="Μιχάλης Τριανταφύλλης" userId="b6e2a58f7cdfbef0" providerId="LiveId" clId="{3F896BC3-241B-4CEA-ABAF-EE63C241C0C8}" dt="2018-01-31T18:11:55.244" v="2804" actId="20577"/>
          <ac:spMkLst>
            <pc:docMk/>
            <pc:sldMk cId="3726975539" sldId="277"/>
            <ac:spMk id="12" creationId="{9C1A7E6C-8C79-4465-AD87-8B7C2710113A}"/>
          </ac:spMkLst>
        </pc:spChg>
        <pc:spChg chg="mod">
          <ac:chgData name="Μιχάλης Τριανταφύλλης" userId="b6e2a58f7cdfbef0" providerId="LiveId" clId="{3F896BC3-241B-4CEA-ABAF-EE63C241C0C8}" dt="2018-01-31T18:06:57.647" v="2644" actId="20577"/>
          <ac:spMkLst>
            <pc:docMk/>
            <pc:sldMk cId="3726975539" sldId="277"/>
            <ac:spMk id="14" creationId="{0E70743D-D5C0-4336-BFA9-1672886B5F57}"/>
          </ac:spMkLst>
        </pc:spChg>
        <pc:spChg chg="add mod">
          <ac:chgData name="Μιχάλης Τριανταφύλλης" userId="b6e2a58f7cdfbef0" providerId="LiveId" clId="{3F896BC3-241B-4CEA-ABAF-EE63C241C0C8}" dt="2018-01-31T18:36:02.049" v="2853" actId="1076"/>
          <ac:spMkLst>
            <pc:docMk/>
            <pc:sldMk cId="3726975539" sldId="277"/>
            <ac:spMk id="16" creationId="{B0B8DDE6-F22F-473D-90AA-595AA5DE30A1}"/>
          </ac:spMkLst>
        </pc:spChg>
        <pc:spChg chg="mod">
          <ac:chgData name="Μιχάλης Τριανταφύλλης" userId="b6e2a58f7cdfbef0" providerId="LiveId" clId="{3F896BC3-241B-4CEA-ABAF-EE63C241C0C8}" dt="2018-01-31T18:31:08.939" v="2848" actId="12"/>
          <ac:spMkLst>
            <pc:docMk/>
            <pc:sldMk cId="3726975539" sldId="277"/>
            <ac:spMk id="28" creationId="{15C3626A-843C-4F71-9A5B-04B1D621C6BF}"/>
          </ac:spMkLst>
        </pc:spChg>
        <pc:spChg chg="mod">
          <ac:chgData name="Μιχάλης Τριανταφύλλης" userId="b6e2a58f7cdfbef0" providerId="LiveId" clId="{3F896BC3-241B-4CEA-ABAF-EE63C241C0C8}" dt="2018-01-31T18:38:17.591" v="2858" actId="12"/>
          <ac:spMkLst>
            <pc:docMk/>
            <pc:sldMk cId="3726975539" sldId="277"/>
            <ac:spMk id="29" creationId="{8AB861D6-6AA9-4F7E-9630-071DDC94C20B}"/>
          </ac:spMkLst>
        </pc:spChg>
        <pc:spChg chg="mod">
          <ac:chgData name="Μιχάλης Τριανταφύλλης" userId="b6e2a58f7cdfbef0" providerId="LiveId" clId="{3F896BC3-241B-4CEA-ABAF-EE63C241C0C8}" dt="2018-01-31T18:38:40.253" v="2861" actId="12"/>
          <ac:spMkLst>
            <pc:docMk/>
            <pc:sldMk cId="3726975539" sldId="277"/>
            <ac:spMk id="30" creationId="{D5BA6955-60F5-4AE1-9494-E18EAFE5F8BE}"/>
          </ac:spMkLst>
        </pc:spChg>
        <pc:graphicFrameChg chg="add del mod">
          <ac:chgData name="Μιχάλης Τριανταφύλλης" userId="b6e2a58f7cdfbef0" providerId="LiveId" clId="{3F896BC3-241B-4CEA-ABAF-EE63C241C0C8}" dt="2018-01-31T18:32:16.817" v="2850" actId="1032"/>
          <ac:graphicFrameMkLst>
            <pc:docMk/>
            <pc:sldMk cId="3726975539" sldId="277"/>
            <ac:graphicFrameMk id="3" creationId="{33BF757A-CC88-4CA7-8381-87F62154640C}"/>
          </ac:graphicFrameMkLst>
        </pc:graphicFrameChg>
        <pc:picChg chg="mod modCrop">
          <ac:chgData name="Μιχάλης Τριανταφύλλης" userId="b6e2a58f7cdfbef0" providerId="LiveId" clId="{3F896BC3-241B-4CEA-ABAF-EE63C241C0C8}" dt="2018-02-06T19:29:23.250" v="6810" actId="14100"/>
          <ac:picMkLst>
            <pc:docMk/>
            <pc:sldMk cId="3726975539" sldId="277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2-06T19:29:38.828" v="6812" actId="14100"/>
          <ac:picMkLst>
            <pc:docMk/>
            <pc:sldMk cId="3726975539" sldId="277"/>
            <ac:picMk id="25" creationId="{92E88950-B02B-476D-9F0A-6CA646DF5510}"/>
          </ac:picMkLst>
        </pc:picChg>
        <pc:picChg chg="mod modCrop">
          <ac:chgData name="Μιχάλης Τριανταφύλλης" userId="b6e2a58f7cdfbef0" providerId="LiveId" clId="{3F896BC3-241B-4CEA-ABAF-EE63C241C0C8}" dt="2018-02-06T19:23:35.745" v="6781" actId="1076"/>
          <ac:picMkLst>
            <pc:docMk/>
            <pc:sldMk cId="3726975539" sldId="277"/>
            <ac:picMk id="27" creationId="{F30A38BC-69C1-4FC5-81F4-E83685921C9B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222048820" sldId="278"/>
        </pc:sldMkLst>
        <pc:spChg chg="mod">
          <ac:chgData name="Μιχάλης Τριανταφύλλης" userId="b6e2a58f7cdfbef0" providerId="LiveId" clId="{3F896BC3-241B-4CEA-ABAF-EE63C241C0C8}" dt="2018-01-31T17:40:21.132" v="2586" actId="20577"/>
          <ac:spMkLst>
            <pc:docMk/>
            <pc:sldMk cId="3222048820" sldId="278"/>
            <ac:spMk id="2" creationId="{5CE588DF-507B-4FDB-B2C2-AF67F2DA175B}"/>
          </ac:spMkLst>
        </pc:spChg>
        <pc:spChg chg="add del mod">
          <ac:chgData name="Μιχάλης Τριανταφύλλης" userId="b6e2a58f7cdfbef0" providerId="LiveId" clId="{3F896BC3-241B-4CEA-ABAF-EE63C241C0C8}" dt="2018-01-31T17:45:12.662" v="2595" actId="478"/>
          <ac:spMkLst>
            <pc:docMk/>
            <pc:sldMk cId="3222048820" sldId="278"/>
            <ac:spMk id="8" creationId="{F474C4D5-0717-47E8-B35B-F99B26700F19}"/>
          </ac:spMkLst>
        </pc:spChg>
        <pc:spChg chg="mod">
          <ac:chgData name="Μιχάλης Τριανταφύλλης" userId="b6e2a58f7cdfbef0" providerId="LiveId" clId="{3F896BC3-241B-4CEA-ABAF-EE63C241C0C8}" dt="2018-02-02T17:08:17.068" v="4639" actId="113"/>
          <ac:spMkLst>
            <pc:docMk/>
            <pc:sldMk cId="3222048820" sldId="278"/>
            <ac:spMk id="14" creationId="{EB45F240-7250-4FA6-90D1-A60CB8F81BB4}"/>
          </ac:spMkLst>
        </pc:spChg>
        <pc:picChg chg="add mod">
          <ac:chgData name="Μιχάλης Τριανταφύλλης" userId="b6e2a58f7cdfbef0" providerId="LiveId" clId="{3F896BC3-241B-4CEA-ABAF-EE63C241C0C8}" dt="2018-01-31T17:45:21.608" v="2596" actId="1076"/>
          <ac:picMkLst>
            <pc:docMk/>
            <pc:sldMk cId="3222048820" sldId="278"/>
            <ac:picMk id="5" creationId="{A3DC76DA-1A25-40E5-8E27-ACEE9647197A}"/>
          </ac:picMkLst>
        </pc:picChg>
        <pc:picChg chg="del">
          <ac:chgData name="Μιχάλης Τριανταφύλλης" userId="b6e2a58f7cdfbef0" providerId="LiveId" clId="{3F896BC3-241B-4CEA-ABAF-EE63C241C0C8}" dt="2018-01-31T17:44:25.858" v="2592" actId="478"/>
          <ac:picMkLst>
            <pc:docMk/>
            <pc:sldMk cId="3222048820" sldId="278"/>
            <ac:picMk id="6" creationId="{87F2EAB4-8944-4B5F-A890-55D82DCE49C7}"/>
          </ac:picMkLst>
        </pc:picChg>
      </pc:sldChg>
      <pc:sldChg chg="addSp delSp modSp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408569021" sldId="279"/>
        </pc:sldMkLst>
        <pc:picChg chg="add del mod">
          <ac:chgData name="Μιχάλης Τριανταφύλλης" userId="b6e2a58f7cdfbef0" providerId="LiveId" clId="{3F896BC3-241B-4CEA-ABAF-EE63C241C0C8}" dt="2018-02-03T17:18:08.864" v="5941" actId="478"/>
          <ac:picMkLst>
            <pc:docMk/>
            <pc:sldMk cId="2408569021" sldId="279"/>
            <ac:picMk id="4" creationId="{078D0258-DAB0-419F-97D7-6E0E9CE0BBDF}"/>
          </ac:picMkLst>
        </pc:picChg>
        <pc:picChg chg="mod">
          <ac:chgData name="Μιχάλης Τριανταφύλλης" userId="b6e2a58f7cdfbef0" providerId="LiveId" clId="{3F896BC3-241B-4CEA-ABAF-EE63C241C0C8}" dt="2018-02-03T17:16:55.190" v="5938" actId="14100"/>
          <ac:picMkLst>
            <pc:docMk/>
            <pc:sldMk cId="2408569021" sldId="279"/>
            <ac:picMk id="8" creationId="{6F5A8D4F-FD7B-44F6-9822-DBB8A56AD7CE}"/>
          </ac:picMkLst>
        </pc:picChg>
      </pc:sldChg>
      <pc:sldChg chg="modSp 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4116764158" sldId="280"/>
        </pc:sldMkLst>
        <pc:spChg chg="mod">
          <ac:chgData name="Μιχάλης Τριανταφύλλης" userId="b6e2a58f7cdfbef0" providerId="LiveId" clId="{3F896BC3-241B-4CEA-ABAF-EE63C241C0C8}" dt="2018-02-02T16:51:13.712" v="4353" actId="20577"/>
          <ac:spMkLst>
            <pc:docMk/>
            <pc:sldMk cId="4116764158" sldId="280"/>
            <ac:spMk id="5" creationId="{D28D67C6-88B0-4A50-8455-34C9D9DAC981}"/>
          </ac:spMkLst>
        </pc:spChg>
      </pc:sldChg>
      <pc:sldChg chg="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036743703" sldId="281"/>
        </pc:sldMkLst>
      </pc:sldChg>
      <pc:sldChg chg="or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591109701" sldId="282"/>
        </pc:sldMkLst>
      </pc:sldChg>
      <pc:sldChg chg="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743388020" sldId="283"/>
        </pc:sldMkLst>
      </pc:sldChg>
      <pc:sldChg chg="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1645311228" sldId="284"/>
        </pc:sldMkLst>
      </pc:sldChg>
      <pc:sldChg chg="modSp modTransition modAnim">
        <pc:chgData name="Μιχάλης Τριανταφύλλης" userId="b6e2a58f7cdfbef0" providerId="LiveId" clId="{3F896BC3-241B-4CEA-ABAF-EE63C241C0C8}" dt="2018-02-06T19:27:09.728" v="6809" actId="1076"/>
        <pc:sldMkLst>
          <pc:docMk/>
          <pc:sldMk cId="3233926739" sldId="285"/>
        </pc:sldMkLst>
        <pc:picChg chg="mod">
          <ac:chgData name="Μιχάλης Τριανταφύλλης" userId="b6e2a58f7cdfbef0" providerId="LiveId" clId="{3F896BC3-241B-4CEA-ABAF-EE63C241C0C8}" dt="2018-02-06T19:27:09.728" v="6809" actId="1076"/>
          <ac:picMkLst>
            <pc:docMk/>
            <pc:sldMk cId="3233926739" sldId="285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2-06T19:24:19.650" v="6787" actId="1076"/>
          <ac:picMkLst>
            <pc:docMk/>
            <pc:sldMk cId="3233926739" sldId="285"/>
            <ac:picMk id="25" creationId="{92E88950-B02B-476D-9F0A-6CA646DF5510}"/>
          </ac:picMkLst>
        </pc:picChg>
        <pc:picChg chg="mod modCrop">
          <ac:chgData name="Μιχάλης Τριανταφύλλης" userId="b6e2a58f7cdfbef0" providerId="LiveId" clId="{3F896BC3-241B-4CEA-ABAF-EE63C241C0C8}" dt="2018-02-06T19:24:42.829" v="6793" actId="1076"/>
          <ac:picMkLst>
            <pc:docMk/>
            <pc:sldMk cId="3233926739" sldId="285"/>
            <ac:picMk id="27" creationId="{F30A38BC-69C1-4FC5-81F4-E83685921C9B}"/>
          </ac:picMkLst>
        </pc:picChg>
      </pc:sldChg>
      <pc:sldChg chg="modSp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1993545414" sldId="286"/>
        </pc:sldMkLst>
        <pc:spChg chg="mod">
          <ac:chgData name="Μιχάλης Τριανταφύλλης" userId="b6e2a58f7cdfbef0" providerId="LiveId" clId="{3F896BC3-241B-4CEA-ABAF-EE63C241C0C8}" dt="2018-02-02T17:12:51.299" v="4668" actId="27636"/>
          <ac:spMkLst>
            <pc:docMk/>
            <pc:sldMk cId="1993545414" sldId="286"/>
            <ac:spMk id="19" creationId="{32EA9EE1-D8B8-4D72-B1E9-C1C396A7044B}"/>
          </ac:spMkLst>
        </pc:spChg>
        <pc:picChg chg="mod">
          <ac:chgData name="Μιχάλης Τριανταφύλλης" userId="b6e2a58f7cdfbef0" providerId="LiveId" clId="{3F896BC3-241B-4CEA-ABAF-EE63C241C0C8}" dt="2018-02-02T17:12:28.631" v="4662" actId="14100"/>
          <ac:picMkLst>
            <pc:docMk/>
            <pc:sldMk cId="1993545414" sldId="286"/>
            <ac:picMk id="15" creationId="{82F83E38-94F2-428B-A333-1D6085C35427}"/>
          </ac:picMkLst>
        </pc:picChg>
      </pc:sldChg>
      <pc:sldChg chg="modSp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2201515022" sldId="287"/>
        </pc:sldMkLst>
        <pc:spChg chg="mod">
          <ac:chgData name="Μιχάλης Τριανταφύλλης" userId="b6e2a58f7cdfbef0" providerId="LiveId" clId="{3F896BC3-241B-4CEA-ABAF-EE63C241C0C8}" dt="2018-02-02T17:25:06.466" v="4851" actId="20577"/>
          <ac:spMkLst>
            <pc:docMk/>
            <pc:sldMk cId="2201515022" sldId="287"/>
            <ac:spMk id="14" creationId="{EB45F240-7250-4FA6-90D1-A60CB8F81BB4}"/>
          </ac:spMkLst>
        </pc:spChg>
      </pc:sldChg>
      <pc:sldChg chg="addSp delSp modSp modTransition delAnim modAnim">
        <pc:chgData name="Μιχάλης Τριανταφύλλης" userId="b6e2a58f7cdfbef0" providerId="LiveId" clId="{3F896BC3-241B-4CEA-ABAF-EE63C241C0C8}" dt="2018-02-06T19:25:26.431" v="6799" actId="1076"/>
        <pc:sldMkLst>
          <pc:docMk/>
          <pc:sldMk cId="2670062715" sldId="288"/>
        </pc:sldMkLst>
        <pc:spChg chg="add del mod">
          <ac:chgData name="Μιχάλης Τριανταφύλλης" userId="b6e2a58f7cdfbef0" providerId="LiveId" clId="{3F896BC3-241B-4CEA-ABAF-EE63C241C0C8}" dt="2018-02-06T15:46:12.851" v="6676" actId="478"/>
          <ac:spMkLst>
            <pc:docMk/>
            <pc:sldMk cId="2670062715" sldId="288"/>
            <ac:spMk id="5" creationId="{1B0838A7-8770-47B5-8DAC-F17DB433FDA4}"/>
          </ac:spMkLst>
        </pc:spChg>
        <pc:spChg chg="add del">
          <ac:chgData name="Μιχάλης Τριανταφύλλης" userId="b6e2a58f7cdfbef0" providerId="LiveId" clId="{3F896BC3-241B-4CEA-ABAF-EE63C241C0C8}" dt="2018-02-06T15:44:58.500" v="6613"/>
          <ac:spMkLst>
            <pc:docMk/>
            <pc:sldMk cId="2670062715" sldId="288"/>
            <ac:spMk id="15" creationId="{87C50C2D-8736-40BA-9B6B-592AE365B19B}"/>
          </ac:spMkLst>
        </pc:spChg>
        <pc:spChg chg="add mod">
          <ac:chgData name="Μιχάλης Τριανταφύλλης" userId="b6e2a58f7cdfbef0" providerId="LiveId" clId="{3F896BC3-241B-4CEA-ABAF-EE63C241C0C8}" dt="2018-02-06T15:45:58.992" v="6674" actId="20577"/>
          <ac:spMkLst>
            <pc:docMk/>
            <pc:sldMk cId="2670062715" sldId="288"/>
            <ac:spMk id="16" creationId="{B084C955-4E9E-4B8B-8727-7FC3E844C22F}"/>
          </ac:spMkLst>
        </pc:spChg>
        <pc:spChg chg="del mod">
          <ac:chgData name="Μιχάλης Τριανταφύλλης" userId="b6e2a58f7cdfbef0" providerId="LiveId" clId="{3F896BC3-241B-4CEA-ABAF-EE63C241C0C8}" dt="2018-02-06T15:46:08.804" v="6675" actId="478"/>
          <ac:spMkLst>
            <pc:docMk/>
            <pc:sldMk cId="2670062715" sldId="288"/>
            <ac:spMk id="28" creationId="{15C3626A-843C-4F71-9A5B-04B1D621C6BF}"/>
          </ac:spMkLst>
        </pc:spChg>
        <pc:spChg chg="mod">
          <ac:chgData name="Μιχάλης Τριανταφύλλης" userId="b6e2a58f7cdfbef0" providerId="LiveId" clId="{3F896BC3-241B-4CEA-ABAF-EE63C241C0C8}" dt="2018-02-06T15:43:01.667" v="6609" actId="14100"/>
          <ac:spMkLst>
            <pc:docMk/>
            <pc:sldMk cId="2670062715" sldId="288"/>
            <ac:spMk id="29" creationId="{8AB861D6-6AA9-4F7E-9630-071DDC94C20B}"/>
          </ac:spMkLst>
        </pc:spChg>
        <pc:spChg chg="mod">
          <ac:chgData name="Μιχάλης Τριανταφύλλης" userId="b6e2a58f7cdfbef0" providerId="LiveId" clId="{3F896BC3-241B-4CEA-ABAF-EE63C241C0C8}" dt="2018-02-02T17:25:46.388" v="4934" actId="20577"/>
          <ac:spMkLst>
            <pc:docMk/>
            <pc:sldMk cId="2670062715" sldId="288"/>
            <ac:spMk id="30" creationId="{D5BA6955-60F5-4AE1-9494-E18EAFE5F8BE}"/>
          </ac:spMkLst>
        </pc:spChg>
        <pc:picChg chg="mod">
          <ac:chgData name="Μιχάλης Τριανταφύλλης" userId="b6e2a58f7cdfbef0" providerId="LiveId" clId="{3F896BC3-241B-4CEA-ABAF-EE63C241C0C8}" dt="2018-02-02T17:24:33.292" v="4849" actId="14100"/>
          <ac:picMkLst>
            <pc:docMk/>
            <pc:sldMk cId="2670062715" sldId="288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2-06T19:25:26.431" v="6799" actId="1076"/>
          <ac:picMkLst>
            <pc:docMk/>
            <pc:sldMk cId="2670062715" sldId="288"/>
            <ac:picMk id="25" creationId="{92E88950-B02B-476D-9F0A-6CA646DF5510}"/>
          </ac:picMkLst>
        </pc:picChg>
      </pc:sldChg>
      <pc:sldChg chg="modSp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4240802429" sldId="289"/>
        </pc:sldMkLst>
        <pc:spChg chg="mod">
          <ac:chgData name="Μιχάλης Τριανταφύλλης" userId="b6e2a58f7cdfbef0" providerId="LiveId" clId="{3F896BC3-241B-4CEA-ABAF-EE63C241C0C8}" dt="2018-02-01T17:48:39.770" v="2890" actId="20577"/>
          <ac:spMkLst>
            <pc:docMk/>
            <pc:sldMk cId="4240802429" sldId="289"/>
            <ac:spMk id="13" creationId="{4EDF594F-5ADC-4695-8628-173403C89032}"/>
          </ac:spMkLst>
        </pc:spChg>
        <pc:spChg chg="mod">
          <ac:chgData name="Μιχάλης Τριανταφύλλης" userId="b6e2a58f7cdfbef0" providerId="LiveId" clId="{3F896BC3-241B-4CEA-ABAF-EE63C241C0C8}" dt="2018-02-02T17:38:41.736" v="5048" actId="20577"/>
          <ac:spMkLst>
            <pc:docMk/>
            <pc:sldMk cId="4240802429" sldId="289"/>
            <ac:spMk id="19" creationId="{32EA9EE1-D8B8-4D72-B1E9-C1C396A7044B}"/>
          </ac:spMkLst>
        </pc:spChg>
      </pc:sldChg>
      <pc:sldChg chg="addSp modSp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490490075" sldId="290"/>
        </pc:sldMkLst>
        <pc:spChg chg="add mod">
          <ac:chgData name="Μιχάλης Τριανταφύλλης" userId="b6e2a58f7cdfbef0" providerId="LiveId" clId="{3F896BC3-241B-4CEA-ABAF-EE63C241C0C8}" dt="2018-02-02T17:48:05.876" v="5152" actId="403"/>
          <ac:spMkLst>
            <pc:docMk/>
            <pc:sldMk cId="490490075" sldId="290"/>
            <ac:spMk id="5" creationId="{7DDAD986-14CE-4698-91F0-445AD95D4764}"/>
          </ac:spMkLst>
        </pc:spChg>
        <pc:picChg chg="mod">
          <ac:chgData name="Μιχάλης Τριανταφύλλης" userId="b6e2a58f7cdfbef0" providerId="LiveId" clId="{3F896BC3-241B-4CEA-ABAF-EE63C241C0C8}" dt="2018-02-02T17:42:36.927" v="5049" actId="14100"/>
          <ac:picMkLst>
            <pc:docMk/>
            <pc:sldMk cId="490490075" sldId="290"/>
            <ac:picMk id="3" creationId="{CD39FFA5-3A89-4C9E-8123-EED6DF8D7172}"/>
          </ac:picMkLst>
        </pc:picChg>
      </pc:sldChg>
      <pc:sldChg chg="addSp delSp modSp modTransition delAnim modAnim">
        <pc:chgData name="Μιχάλης Τριανταφύλλης" userId="b6e2a58f7cdfbef0" providerId="LiveId" clId="{3F896BC3-241B-4CEA-ABAF-EE63C241C0C8}" dt="2018-02-06T15:48:08.763" v="6759"/>
        <pc:sldMkLst>
          <pc:docMk/>
          <pc:sldMk cId="3610281108" sldId="291"/>
        </pc:sldMkLst>
        <pc:spChg chg="add del mod">
          <ac:chgData name="Μιχάλης Τριανταφύλλης" userId="b6e2a58f7cdfbef0" providerId="LiveId" clId="{3F896BC3-241B-4CEA-ABAF-EE63C241C0C8}" dt="2018-02-06T15:47:32.990" v="6750" actId="478"/>
          <ac:spMkLst>
            <pc:docMk/>
            <pc:sldMk cId="3610281108" sldId="291"/>
            <ac:spMk id="5" creationId="{F5F35204-BB00-4D1C-8D0E-71EA562F3529}"/>
          </ac:spMkLst>
        </pc:spChg>
        <pc:spChg chg="add del">
          <ac:chgData name="Μιχάλης Τριανταφύλλης" userId="b6e2a58f7cdfbef0" providerId="LiveId" clId="{3F896BC3-241B-4CEA-ABAF-EE63C241C0C8}" dt="2018-02-06T15:46:35.585" v="6678"/>
          <ac:spMkLst>
            <pc:docMk/>
            <pc:sldMk cId="3610281108" sldId="291"/>
            <ac:spMk id="15" creationId="{AE9C6A53-0A70-4319-97D3-73EA32E7EAF8}"/>
          </ac:spMkLst>
        </pc:spChg>
        <pc:spChg chg="add mod">
          <ac:chgData name="Μιχάλης Τριανταφύλλης" userId="b6e2a58f7cdfbef0" providerId="LiveId" clId="{3F896BC3-241B-4CEA-ABAF-EE63C241C0C8}" dt="2018-02-06T15:47:11.209" v="6748" actId="20577"/>
          <ac:spMkLst>
            <pc:docMk/>
            <pc:sldMk cId="3610281108" sldId="291"/>
            <ac:spMk id="16" creationId="{5139866E-D8C2-4117-A13F-075FD2F93D5D}"/>
          </ac:spMkLst>
        </pc:spChg>
        <pc:spChg chg="del mod">
          <ac:chgData name="Μιχάλης Τριανταφύλλης" userId="b6e2a58f7cdfbef0" providerId="LiveId" clId="{3F896BC3-241B-4CEA-ABAF-EE63C241C0C8}" dt="2018-02-06T15:47:19.012" v="6749" actId="478"/>
          <ac:spMkLst>
            <pc:docMk/>
            <pc:sldMk cId="3610281108" sldId="291"/>
            <ac:spMk id="28" creationId="{15C3626A-843C-4F71-9A5B-04B1D621C6BF}"/>
          </ac:spMkLst>
        </pc:spChg>
        <pc:spChg chg="mod">
          <ac:chgData name="Μιχάλης Τριανταφύλλης" userId="b6e2a58f7cdfbef0" providerId="LiveId" clId="{3F896BC3-241B-4CEA-ABAF-EE63C241C0C8}" dt="2018-02-03T17:22:59.167" v="5951" actId="27636"/>
          <ac:spMkLst>
            <pc:docMk/>
            <pc:sldMk cId="3610281108" sldId="291"/>
            <ac:spMk id="30" creationId="{D5BA6955-60F5-4AE1-9494-E18EAFE5F8BE}"/>
          </ac:spMkLst>
        </pc:spChg>
        <pc:picChg chg="mod modCrop">
          <ac:chgData name="Μιχάλης Τριανταφύλλης" userId="b6e2a58f7cdfbef0" providerId="LiveId" clId="{3F896BC3-241B-4CEA-ABAF-EE63C241C0C8}" dt="2018-02-06T15:40:16.522" v="6594" actId="14100"/>
          <ac:picMkLst>
            <pc:docMk/>
            <pc:sldMk cId="3610281108" sldId="291"/>
            <ac:picMk id="25" creationId="{92E88950-B02B-476D-9F0A-6CA646DF5510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1018742434" sldId="292"/>
        </pc:sldMkLst>
        <pc:spChg chg="add del mod">
          <ac:chgData name="Μιχάλης Τριανταφύλλης" userId="b6e2a58f7cdfbef0" providerId="LiveId" clId="{3F896BC3-241B-4CEA-ABAF-EE63C241C0C8}" dt="2018-02-01T17:51:10.969" v="2898" actId="478"/>
          <ac:spMkLst>
            <pc:docMk/>
            <pc:sldMk cId="1018742434" sldId="292"/>
            <ac:spMk id="4" creationId="{ECE27707-7921-4EEC-89E5-061E54439BA8}"/>
          </ac:spMkLst>
        </pc:spChg>
        <pc:spChg chg="mod">
          <ac:chgData name="Μιχάλης Τριανταφύλλης" userId="b6e2a58f7cdfbef0" providerId="LiveId" clId="{3F896BC3-241B-4CEA-ABAF-EE63C241C0C8}" dt="2018-02-01T17:51:02.064" v="2896" actId="20577"/>
          <ac:spMkLst>
            <pc:docMk/>
            <pc:sldMk cId="1018742434" sldId="292"/>
            <ac:spMk id="13" creationId="{4EDF594F-5ADC-4695-8628-173403C89032}"/>
          </ac:spMkLst>
        </pc:spChg>
        <pc:spChg chg="del">
          <ac:chgData name="Μιχάλης Τριανταφύλλης" userId="b6e2a58f7cdfbef0" providerId="LiveId" clId="{3F896BC3-241B-4CEA-ABAF-EE63C241C0C8}" dt="2018-02-01T17:51:13.621" v="2899" actId="478"/>
          <ac:spMkLst>
            <pc:docMk/>
            <pc:sldMk cId="1018742434" sldId="292"/>
            <ac:spMk id="16" creationId="{7FBBE921-D1B0-486A-81AB-F8B8FF0E5238}"/>
          </ac:spMkLst>
        </pc:spChg>
        <pc:spChg chg="mod">
          <ac:chgData name="Μιχάλης Τριανταφύλλης" userId="b6e2a58f7cdfbef0" providerId="LiveId" clId="{3F896BC3-241B-4CEA-ABAF-EE63C241C0C8}" dt="2018-02-01T17:52:20.068" v="2905" actId="1076"/>
          <ac:spMkLst>
            <pc:docMk/>
            <pc:sldMk cId="1018742434" sldId="292"/>
            <ac:spMk id="18" creationId="{65F2EE0A-CA6C-4A65-AF28-94DCCE67A20D}"/>
          </ac:spMkLst>
        </pc:spChg>
        <pc:spChg chg="mod">
          <ac:chgData name="Μιχάλης Τριανταφύλλης" userId="b6e2a58f7cdfbef0" providerId="LiveId" clId="{3F896BC3-241B-4CEA-ABAF-EE63C241C0C8}" dt="2018-02-01T18:01:54.674" v="3023" actId="14100"/>
          <ac:spMkLst>
            <pc:docMk/>
            <pc:sldMk cId="1018742434" sldId="292"/>
            <ac:spMk id="19" creationId="{32EA9EE1-D8B8-4D72-B1E9-C1C396A7044B}"/>
          </ac:spMkLst>
        </pc:spChg>
        <pc:picChg chg="mod">
          <ac:chgData name="Μιχάλης Τριανταφύλλης" userId="b6e2a58f7cdfbef0" providerId="LiveId" clId="{3F896BC3-241B-4CEA-ABAF-EE63C241C0C8}" dt="2018-02-01T17:52:04.470" v="2903" actId="1076"/>
          <ac:picMkLst>
            <pc:docMk/>
            <pc:sldMk cId="1018742434" sldId="292"/>
            <ac:picMk id="2" creationId="{8891ED65-D493-41A5-AD17-F9F6038AEF3E}"/>
          </ac:picMkLst>
        </pc:picChg>
        <pc:picChg chg="del">
          <ac:chgData name="Μιχάλης Τριανταφύλλης" userId="b6e2a58f7cdfbef0" providerId="LiveId" clId="{3F896BC3-241B-4CEA-ABAF-EE63C241C0C8}" dt="2018-02-01T17:51:07.889" v="2897" actId="478"/>
          <ac:picMkLst>
            <pc:docMk/>
            <pc:sldMk cId="1018742434" sldId="292"/>
            <ac:picMk id="15" creationId="{82F83E38-94F2-428B-A333-1D6085C35427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765983261" sldId="293"/>
        </pc:sldMkLst>
        <pc:spChg chg="mod">
          <ac:chgData name="Μιχάλης Τριανταφύλλης" userId="b6e2a58f7cdfbef0" providerId="LiveId" clId="{3F896BC3-241B-4CEA-ABAF-EE63C241C0C8}" dt="2018-02-01T18:02:31.634" v="3026" actId="20577"/>
          <ac:spMkLst>
            <pc:docMk/>
            <pc:sldMk cId="765983261" sldId="293"/>
            <ac:spMk id="2" creationId="{5CE588DF-507B-4FDB-B2C2-AF67F2DA175B}"/>
          </ac:spMkLst>
        </pc:spChg>
        <pc:spChg chg="mod">
          <ac:chgData name="Μιχάλης Τριανταφύλλης" userId="b6e2a58f7cdfbef0" providerId="LiveId" clId="{3F896BC3-241B-4CEA-ABAF-EE63C241C0C8}" dt="2018-02-01T18:25:32.934" v="3141" actId="20577"/>
          <ac:spMkLst>
            <pc:docMk/>
            <pc:sldMk cId="765983261" sldId="293"/>
            <ac:spMk id="14" creationId="{EB45F240-7250-4FA6-90D1-A60CB8F81BB4}"/>
          </ac:spMkLst>
        </pc:spChg>
        <pc:picChg chg="del">
          <ac:chgData name="Μιχάλης Τριανταφύλλης" userId="b6e2a58f7cdfbef0" providerId="LiveId" clId="{3F896BC3-241B-4CEA-ABAF-EE63C241C0C8}" dt="2018-02-01T18:24:40.082" v="3033" actId="478"/>
          <ac:picMkLst>
            <pc:docMk/>
            <pc:sldMk cId="765983261" sldId="293"/>
            <ac:picMk id="3" creationId="{CD39FFA5-3A89-4C9E-8123-EED6DF8D7172}"/>
          </ac:picMkLst>
        </pc:picChg>
        <pc:picChg chg="add mod">
          <ac:chgData name="Μιχάλης Τριανταφύλλης" userId="b6e2a58f7cdfbef0" providerId="LiveId" clId="{3F896BC3-241B-4CEA-ABAF-EE63C241C0C8}" dt="2018-02-02T17:50:57.021" v="5163" actId="14100"/>
          <ac:picMkLst>
            <pc:docMk/>
            <pc:sldMk cId="765983261" sldId="293"/>
            <ac:picMk id="5" creationId="{EE9780EF-FC1B-409C-AA94-8EC366413FE0}"/>
          </ac:picMkLst>
        </pc:picChg>
      </pc:sldChg>
      <pc:sldChg chg="addSp delSp modSp add modTransition modAnim">
        <pc:chgData name="Μιχάλης Τριανταφύλλης" userId="b6e2a58f7cdfbef0" providerId="LiveId" clId="{3F896BC3-241B-4CEA-ABAF-EE63C241C0C8}" dt="2018-02-06T15:39:25.602" v="6585" actId="1076"/>
        <pc:sldMkLst>
          <pc:docMk/>
          <pc:sldMk cId="3103230556" sldId="294"/>
        </pc:sldMkLst>
        <pc:spChg chg="add del mod">
          <ac:chgData name="Μιχάλης Τριανταφύλλης" userId="b6e2a58f7cdfbef0" providerId="LiveId" clId="{3F896BC3-241B-4CEA-ABAF-EE63C241C0C8}" dt="2018-02-01T18:29:46.443" v="3162" actId="478"/>
          <ac:spMkLst>
            <pc:docMk/>
            <pc:sldMk cId="3103230556" sldId="294"/>
            <ac:spMk id="5" creationId="{3F5240D1-879A-48B5-81A2-11342BE536D4}"/>
          </ac:spMkLst>
        </pc:spChg>
        <pc:spChg chg="add del mod">
          <ac:chgData name="Μιχάλης Τριανταφύλλης" userId="b6e2a58f7cdfbef0" providerId="LiveId" clId="{3F896BC3-241B-4CEA-ABAF-EE63C241C0C8}" dt="2018-02-01T18:36:11.780" v="3168" actId="931"/>
          <ac:spMkLst>
            <pc:docMk/>
            <pc:sldMk cId="3103230556" sldId="294"/>
            <ac:spMk id="7" creationId="{92767D5D-4CF0-412E-8015-1D6E52F4DB05}"/>
          </ac:spMkLst>
        </pc:spChg>
        <pc:spChg chg="add del mod">
          <ac:chgData name="Μιχάλης Τριανταφύλλης" userId="b6e2a58f7cdfbef0" providerId="LiveId" clId="{3F896BC3-241B-4CEA-ABAF-EE63C241C0C8}" dt="2018-02-01T19:21:48.954" v="4296" actId="11529"/>
          <ac:spMkLst>
            <pc:docMk/>
            <pc:sldMk cId="3103230556" sldId="294"/>
            <ac:spMk id="10" creationId="{0AA19341-05A9-41A0-9B87-B863218676B2}"/>
          </ac:spMkLst>
        </pc:spChg>
        <pc:spChg chg="mod">
          <ac:chgData name="Μιχάλης Τριανταφύλλης" userId="b6e2a58f7cdfbef0" providerId="LiveId" clId="{3F896BC3-241B-4CEA-ABAF-EE63C241C0C8}" dt="2018-02-01T18:26:26.304" v="3144" actId="20577"/>
          <ac:spMkLst>
            <pc:docMk/>
            <pc:sldMk cId="3103230556" sldId="294"/>
            <ac:spMk id="12" creationId="{9C1A7E6C-8C79-4465-AD87-8B7C2710113A}"/>
          </ac:spMkLst>
        </pc:spChg>
        <pc:spChg chg="add mod">
          <ac:chgData name="Μιχάλης Τριανταφύλλης" userId="b6e2a58f7cdfbef0" providerId="LiveId" clId="{3F896BC3-241B-4CEA-ABAF-EE63C241C0C8}" dt="2018-02-01T18:37:25.714" v="3194" actId="20577"/>
          <ac:spMkLst>
            <pc:docMk/>
            <pc:sldMk cId="3103230556" sldId="294"/>
            <ac:spMk id="16" creationId="{322D76A5-BBFB-4A97-B313-B4D6AA284412}"/>
          </ac:spMkLst>
        </pc:spChg>
        <pc:spChg chg="add mod">
          <ac:chgData name="Μιχάλης Τριανταφύλλης" userId="b6e2a58f7cdfbef0" providerId="LiveId" clId="{3F896BC3-241B-4CEA-ABAF-EE63C241C0C8}" dt="2018-02-02T17:51:31.342" v="5171" actId="27636"/>
          <ac:spMkLst>
            <pc:docMk/>
            <pc:sldMk cId="3103230556" sldId="294"/>
            <ac:spMk id="17" creationId="{8F7729F0-97CD-4C5F-B414-2EBCFFE93CCA}"/>
          </ac:spMkLst>
        </pc:spChg>
        <pc:spChg chg="add">
          <ac:chgData name="Μιχάλης Τριανταφύλλης" userId="b6e2a58f7cdfbef0" providerId="LiveId" clId="{3F896BC3-241B-4CEA-ABAF-EE63C241C0C8}" dt="2018-02-01T18:31:01.804" v="3166" actId="478"/>
          <ac:spMkLst>
            <pc:docMk/>
            <pc:sldMk cId="3103230556" sldId="294"/>
            <ac:spMk id="18" creationId="{044339D0-30DE-4658-9AFA-8CF988644CA4}"/>
          </ac:spMkLst>
        </pc:spChg>
        <pc:spChg chg="add mod">
          <ac:chgData name="Μιχάλης Τριανταφύλλης" userId="b6e2a58f7cdfbef0" providerId="LiveId" clId="{3F896BC3-241B-4CEA-ABAF-EE63C241C0C8}" dt="2018-02-01T19:21:29.043" v="4294" actId="1076"/>
          <ac:spMkLst>
            <pc:docMk/>
            <pc:sldMk cId="3103230556" sldId="294"/>
            <ac:spMk id="22" creationId="{09A12E31-0D69-42C8-A757-EE876D04E728}"/>
          </ac:spMkLst>
        </pc:spChg>
        <pc:spChg chg="del mod">
          <ac:chgData name="Μιχάλης Τριανταφύλλης" userId="b6e2a58f7cdfbef0" providerId="LiveId" clId="{3F896BC3-241B-4CEA-ABAF-EE63C241C0C8}" dt="2018-02-01T18:29:41.724" v="3161" actId="478"/>
          <ac:spMkLst>
            <pc:docMk/>
            <pc:sldMk cId="3103230556" sldId="294"/>
            <ac:spMk id="30" creationId="{D5BA6955-60F5-4AE1-9494-E18EAFE5F8BE}"/>
          </ac:spMkLst>
        </pc:spChg>
        <pc:picChg chg="add mod modCrop">
          <ac:chgData name="Μιχάλης Τριανταφύλλης" userId="b6e2a58f7cdfbef0" providerId="LiveId" clId="{3F896BC3-241B-4CEA-ABAF-EE63C241C0C8}" dt="2018-02-01T18:37:09.128" v="3175" actId="14100"/>
          <ac:picMkLst>
            <pc:docMk/>
            <pc:sldMk cId="3103230556" sldId="294"/>
            <ac:picMk id="9" creationId="{65910EE2-4B54-4AD7-BFF5-D12D880EDF4B}"/>
          </ac:picMkLst>
        </pc:picChg>
        <pc:picChg chg="add del mod">
          <ac:chgData name="Μιχάλης Τριανταφύλλης" userId="b6e2a58f7cdfbef0" providerId="LiveId" clId="{3F896BC3-241B-4CEA-ABAF-EE63C241C0C8}" dt="2018-02-01T18:31:39.366" v="3167" actId="478"/>
          <ac:picMkLst>
            <pc:docMk/>
            <pc:sldMk cId="3103230556" sldId="294"/>
            <ac:picMk id="15" creationId="{722A000B-1847-4E65-8D2A-A9A343FF0F4E}"/>
          </ac:picMkLst>
        </pc:picChg>
        <pc:picChg chg="mod modCrop">
          <ac:chgData name="Μιχάλης Τριανταφύλλης" userId="b6e2a58f7cdfbef0" providerId="LiveId" clId="{3F896BC3-241B-4CEA-ABAF-EE63C241C0C8}" dt="2018-02-01T18:27:25.412" v="3150" actId="14100"/>
          <ac:picMkLst>
            <pc:docMk/>
            <pc:sldMk cId="3103230556" sldId="294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2-06T15:39:25.602" v="6585" actId="1076"/>
          <ac:picMkLst>
            <pc:docMk/>
            <pc:sldMk cId="3103230556" sldId="294"/>
            <ac:picMk id="25" creationId="{92E88950-B02B-476D-9F0A-6CA646DF5510}"/>
          </ac:picMkLst>
        </pc:picChg>
        <pc:cxnChg chg="add del mod">
          <ac:chgData name="Μιχάλης Τριανταφύλλης" userId="b6e2a58f7cdfbef0" providerId="LiveId" clId="{3F896BC3-241B-4CEA-ABAF-EE63C241C0C8}" dt="2018-02-01T19:22:09.643" v="4301" actId="478"/>
          <ac:cxnSpMkLst>
            <pc:docMk/>
            <pc:sldMk cId="3103230556" sldId="294"/>
            <ac:cxnSpMk id="19" creationId="{655B9B60-CAFB-4A9E-919E-5A981BBED066}"/>
          </ac:cxnSpMkLst>
        </pc:cxnChg>
        <pc:cxnChg chg="add del mod">
          <ac:chgData name="Μιχάλης Τριανταφύλλης" userId="b6e2a58f7cdfbef0" providerId="LiveId" clId="{3F896BC3-241B-4CEA-ABAF-EE63C241C0C8}" dt="2018-02-01T19:24:07.098" v="4330" actId="478"/>
          <ac:cxnSpMkLst>
            <pc:docMk/>
            <pc:sldMk cId="3103230556" sldId="294"/>
            <ac:cxnSpMk id="27" creationId="{6D435A1C-9C99-4B2E-90AB-08E10F63B7F9}"/>
          </ac:cxnSpMkLst>
        </pc:cxnChg>
      </pc:sldChg>
      <pc:sldChg chg="addSp delSp modSp add modTransition">
        <pc:chgData name="Μιχάλης Τριανταφύλλης" userId="b6e2a58f7cdfbef0" providerId="LiveId" clId="{3F896BC3-241B-4CEA-ABAF-EE63C241C0C8}" dt="2018-02-06T19:26:45.812" v="6808" actId="1076"/>
        <pc:sldMkLst>
          <pc:docMk/>
          <pc:sldMk cId="35770173" sldId="295"/>
        </pc:sldMkLst>
        <pc:spChg chg="mod">
          <ac:chgData name="Μιχάλης Τριανταφύλλης" userId="b6e2a58f7cdfbef0" providerId="LiveId" clId="{3F896BC3-241B-4CEA-ABAF-EE63C241C0C8}" dt="2018-02-01T19:04:58.902" v="3485" actId="113"/>
          <ac:spMkLst>
            <pc:docMk/>
            <pc:sldMk cId="35770173" sldId="295"/>
            <ac:spMk id="2" creationId="{B762F43D-9596-43D6-8B32-6A0CE6838BF0}"/>
          </ac:spMkLst>
        </pc:spChg>
        <pc:spChg chg="mod">
          <ac:chgData name="Μιχάλης Τριανταφύλλης" userId="b6e2a58f7cdfbef0" providerId="LiveId" clId="{3F896BC3-241B-4CEA-ABAF-EE63C241C0C8}" dt="2018-02-06T19:26:45.812" v="6808" actId="1076"/>
          <ac:spMkLst>
            <pc:docMk/>
            <pc:sldMk cId="35770173" sldId="295"/>
            <ac:spMk id="3" creationId="{B80EB6FB-E774-4833-955E-9B8F1FA223F7}"/>
          </ac:spMkLst>
        </pc:spChg>
        <pc:spChg chg="del">
          <ac:chgData name="Μιχάλης Τριανταφύλλης" userId="b6e2a58f7cdfbef0" providerId="LiveId" clId="{3F896BC3-241B-4CEA-ABAF-EE63C241C0C8}" dt="2018-02-01T18:46:30.161" v="3352" actId="931"/>
          <ac:spMkLst>
            <pc:docMk/>
            <pc:sldMk cId="35770173" sldId="295"/>
            <ac:spMk id="4" creationId="{05D868E8-DD9A-4D2D-AFCD-634CBA77D811}"/>
          </ac:spMkLst>
        </pc:spChg>
        <pc:spChg chg="mod">
          <ac:chgData name="Μιχάλης Τριανταφύλλης" userId="b6e2a58f7cdfbef0" providerId="LiveId" clId="{3F896BC3-241B-4CEA-ABAF-EE63C241C0C8}" dt="2018-02-06T19:26:26.588" v="6807" actId="1076"/>
          <ac:spMkLst>
            <pc:docMk/>
            <pc:sldMk cId="35770173" sldId="295"/>
            <ac:spMk id="5" creationId="{8917BC6C-BA3D-4A43-AFCB-1D8AFC6026B4}"/>
          </ac:spMkLst>
        </pc:spChg>
        <pc:spChg chg="del">
          <ac:chgData name="Μιχάλης Τριανταφύλλης" userId="b6e2a58f7cdfbef0" providerId="LiveId" clId="{3F896BC3-241B-4CEA-ABAF-EE63C241C0C8}" dt="2018-02-01T18:48:21.158" v="3359" actId="931"/>
          <ac:spMkLst>
            <pc:docMk/>
            <pc:sldMk cId="35770173" sldId="295"/>
            <ac:spMk id="6" creationId="{D2EC1FD6-74A7-4E73-A32D-15CCA736E800}"/>
          </ac:spMkLst>
        </pc:spChg>
        <pc:picChg chg="add mod modCrop">
          <ac:chgData name="Μιχάλης Τριανταφύλλης" userId="b6e2a58f7cdfbef0" providerId="LiveId" clId="{3F896BC3-241B-4CEA-ABAF-EE63C241C0C8}" dt="2018-02-01T19:03:15.274" v="3370" actId="14100"/>
          <ac:picMkLst>
            <pc:docMk/>
            <pc:sldMk cId="35770173" sldId="295"/>
            <ac:picMk id="9" creationId="{AF5B07B9-4C2D-41EA-BEAF-0622341874B6}"/>
          </ac:picMkLst>
        </pc:picChg>
        <pc:picChg chg="add mod modCrop">
          <ac:chgData name="Μιχάλης Τριανταφύλλης" userId="b6e2a58f7cdfbef0" providerId="LiveId" clId="{3F896BC3-241B-4CEA-ABAF-EE63C241C0C8}" dt="2018-02-06T19:26:17.374" v="6806" actId="14100"/>
          <ac:picMkLst>
            <pc:docMk/>
            <pc:sldMk cId="35770173" sldId="295"/>
            <ac:picMk id="11" creationId="{DAAC2C44-5F31-449D-94BB-65D11E0C9DED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4176727797" sldId="296"/>
        </pc:sldMkLst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2" creationId="{6DF2B8F6-11AE-406A-94D1-9EE3A2E4AAF6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3" creationId="{2002289F-53DC-4149-8ACA-72417AC5A280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4" creationId="{14FF15FF-839D-44A8-9B03-A1E32197C675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5" creationId="{0EE78644-1E84-41F7-B91A-B1E5B703F311}"/>
          </ac:spMkLst>
        </pc:spChg>
        <pc:spChg chg="del">
          <ac:chgData name="Μιχάλης Τριανταφύλλης" userId="b6e2a58f7cdfbef0" providerId="LiveId" clId="{3F896BC3-241B-4CEA-ABAF-EE63C241C0C8}" dt="2018-02-01T19:06:51.272" v="3487" actId="20577"/>
          <ac:spMkLst>
            <pc:docMk/>
            <pc:sldMk cId="4176727797" sldId="296"/>
            <ac:spMk id="6" creationId="{0FBC7594-5DD8-40D1-B62C-E7A3C4DF840D}"/>
          </ac:spMkLst>
        </pc:spChg>
        <pc:spChg chg="add mod">
          <ac:chgData name="Μιχάλης Τριανταφύλλης" userId="b6e2a58f7cdfbef0" providerId="LiveId" clId="{3F896BC3-241B-4CEA-ABAF-EE63C241C0C8}" dt="2018-02-01T19:17:59.792" v="4072" actId="113"/>
          <ac:spMkLst>
            <pc:docMk/>
            <pc:sldMk cId="4176727797" sldId="296"/>
            <ac:spMk id="8" creationId="{4D412B04-DD2A-4797-A6CB-BFBE6A5FB9DF}"/>
          </ac:spMkLst>
        </pc:spChg>
        <pc:spChg chg="add mod">
          <ac:chgData name="Μιχάλης Τριανταφύλλης" userId="b6e2a58f7cdfbef0" providerId="LiveId" clId="{3F896BC3-241B-4CEA-ABAF-EE63C241C0C8}" dt="2018-02-02T18:35:27.091" v="5442" actId="114"/>
          <ac:spMkLst>
            <pc:docMk/>
            <pc:sldMk cId="4176727797" sldId="296"/>
            <ac:spMk id="9" creationId="{40F7A4A3-BE9E-4207-8473-411D1441FE0A}"/>
          </ac:spMkLst>
        </pc:spChg>
      </pc:sldChg>
      <pc:sldChg chg="addSp delSp modSp add modTransition modAnim">
        <pc:chgData name="Μιχάλης Τριανταφύλλης" userId="b6e2a58f7cdfbef0" providerId="LiveId" clId="{3F896BC3-241B-4CEA-ABAF-EE63C241C0C8}" dt="2018-02-06T15:37:04.959" v="6576" actId="12100"/>
        <pc:sldMkLst>
          <pc:docMk/>
          <pc:sldMk cId="379660338" sldId="297"/>
        </pc:sldMkLst>
        <pc:spChg chg="mod">
          <ac:chgData name="Μιχάλης Τριανταφύλλης" userId="b6e2a58f7cdfbef0" providerId="LiveId" clId="{3F896BC3-241B-4CEA-ABAF-EE63C241C0C8}" dt="2018-02-03T16:57:56.130" v="5930" actId="255"/>
          <ac:spMkLst>
            <pc:docMk/>
            <pc:sldMk cId="379660338" sldId="297"/>
            <ac:spMk id="3" creationId="{5ECD5F0F-B596-464E-B5E4-042316E098D0}"/>
          </ac:spMkLst>
        </pc:spChg>
        <pc:spChg chg="add mod">
          <ac:chgData name="Μιχάλης Τριανταφύλλης" userId="b6e2a58f7cdfbef0" providerId="LiveId" clId="{3F896BC3-241B-4CEA-ABAF-EE63C241C0C8}" dt="2018-02-03T16:58:24.761" v="5932" actId="1076"/>
          <ac:spMkLst>
            <pc:docMk/>
            <pc:sldMk cId="379660338" sldId="297"/>
            <ac:spMk id="6" creationId="{6ECB2A04-AAEC-4500-852B-0EAFF221D434}"/>
          </ac:spMkLst>
        </pc:spChg>
        <pc:graphicFrameChg chg="add del mod">
          <ac:chgData name="Μιχάλης Τριανταφύλλης" userId="b6e2a58f7cdfbef0" providerId="LiveId" clId="{3F896BC3-241B-4CEA-ABAF-EE63C241C0C8}" dt="2018-02-06T15:37:04.959" v="6576" actId="12100"/>
          <ac:graphicFrameMkLst>
            <pc:docMk/>
            <pc:sldMk cId="379660338" sldId="297"/>
            <ac:graphicFrameMk id="5" creationId="{B5058513-0AB9-4501-BBAE-8708F0391400}"/>
          </ac:graphicFrameMkLst>
        </pc:graphicFrameChg>
      </pc:sldChg>
      <pc:sldChg chg="addSp modSp add modTransition modAnim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332134244" sldId="298"/>
        </pc:sldMkLst>
        <pc:spChg chg="mod">
          <ac:chgData name="Μιχάλης Τριανταφύλλης" userId="b6e2a58f7cdfbef0" providerId="LiveId" clId="{3F896BC3-241B-4CEA-ABAF-EE63C241C0C8}" dt="2018-02-03T16:28:00.456" v="5490" actId="20577"/>
          <ac:spMkLst>
            <pc:docMk/>
            <pc:sldMk cId="332134244" sldId="298"/>
            <ac:spMk id="3" creationId="{D1D60F1A-E1C2-4916-92BD-396EF1DC68EC}"/>
          </ac:spMkLst>
        </pc:spChg>
        <pc:picChg chg="add mod">
          <ac:chgData name="Μιχάλης Τριανταφύλλης" userId="b6e2a58f7cdfbef0" providerId="LiveId" clId="{3F896BC3-241B-4CEA-ABAF-EE63C241C0C8}" dt="2018-02-03T16:28:31.612" v="5499" actId="1076"/>
          <ac:picMkLst>
            <pc:docMk/>
            <pc:sldMk cId="332134244" sldId="298"/>
            <ac:picMk id="5" creationId="{B41D0D50-4C5C-4473-9037-7EE7526B3DB5}"/>
          </ac:picMkLst>
        </pc:picChg>
      </pc:sldChg>
      <pc:sldChg chg="addSp delSp modSp add modTransition">
        <pc:chgData name="Μιχάλης Τριανταφύλλης" userId="b6e2a58f7cdfbef0" providerId="LiveId" clId="{3F896BC3-241B-4CEA-ABAF-EE63C241C0C8}" dt="2018-02-05T17:35:31.298" v="6026" actId="478"/>
        <pc:sldMkLst>
          <pc:docMk/>
          <pc:sldMk cId="1005058864" sldId="299"/>
        </pc:sldMkLst>
        <pc:spChg chg="mod">
          <ac:chgData name="Μιχάλης Τριανταφύλλης" userId="b6e2a58f7cdfbef0" providerId="LiveId" clId="{3F896BC3-241B-4CEA-ABAF-EE63C241C0C8}" dt="2018-02-03T16:38:43.841" v="5540" actId="20577"/>
          <ac:spMkLst>
            <pc:docMk/>
            <pc:sldMk cId="1005058864" sldId="299"/>
            <ac:spMk id="3" creationId="{F553F20E-79F7-49C0-ADAC-D0545730C317}"/>
          </ac:spMkLst>
        </pc:spChg>
        <pc:graphicFrameChg chg="add del mod modGraphic">
          <ac:chgData name="Μιχάλης Τριανταφύλλης" userId="b6e2a58f7cdfbef0" providerId="LiveId" clId="{3F896BC3-241B-4CEA-ABAF-EE63C241C0C8}" dt="2018-02-03T16:38:36.005" v="5539" actId="478"/>
          <ac:graphicFrameMkLst>
            <pc:docMk/>
            <pc:sldMk cId="1005058864" sldId="299"/>
            <ac:graphicFrameMk id="5" creationId="{AA30D01A-21D0-4BE8-B231-6911413A33B9}"/>
          </ac:graphicFrameMkLst>
        </pc:graphicFrameChg>
        <pc:graphicFrameChg chg="add mod modGraphic">
          <ac:chgData name="Μιχάλης Τριανταφύλλης" userId="b6e2a58f7cdfbef0" providerId="LiveId" clId="{3F896BC3-241B-4CEA-ABAF-EE63C241C0C8}" dt="2018-02-03T16:54:57.252" v="5861" actId="113"/>
          <ac:graphicFrameMkLst>
            <pc:docMk/>
            <pc:sldMk cId="1005058864" sldId="299"/>
            <ac:graphicFrameMk id="11" creationId="{AD50471E-BA3A-4441-9AFE-0D02FF651D35}"/>
          </ac:graphicFrameMkLst>
        </pc:graphicFrameChg>
        <pc:picChg chg="add del mod">
          <ac:chgData name="Μιχάλης Τριανταφύλλης" userId="b6e2a58f7cdfbef0" providerId="LiveId" clId="{3F896BC3-241B-4CEA-ABAF-EE63C241C0C8}" dt="2018-02-03T16:42:56.934" v="5546" actId="478"/>
          <ac:picMkLst>
            <pc:docMk/>
            <pc:sldMk cId="1005058864" sldId="299"/>
            <ac:picMk id="7" creationId="{CB4921D6-7FC2-4BC4-A6DB-1B011E3BA64B}"/>
          </ac:picMkLst>
        </pc:picChg>
        <pc:picChg chg="add del mod">
          <ac:chgData name="Μιχάλης Τριανταφύλλης" userId="b6e2a58f7cdfbef0" providerId="LiveId" clId="{3F896BC3-241B-4CEA-ABAF-EE63C241C0C8}" dt="2018-02-03T16:42:55.049" v="5545" actId="478"/>
          <ac:picMkLst>
            <pc:docMk/>
            <pc:sldMk cId="1005058864" sldId="299"/>
            <ac:picMk id="9" creationId="{749874FF-C523-42E8-B90D-4B69C761232E}"/>
          </ac:picMkLst>
        </pc:picChg>
        <pc:picChg chg="add del mod">
          <ac:chgData name="Μιχάλης Τριανταφύλλης" userId="b6e2a58f7cdfbef0" providerId="LiveId" clId="{3F896BC3-241B-4CEA-ABAF-EE63C241C0C8}" dt="2018-02-03T16:51:58.437" v="5851" actId="113"/>
          <ac:picMkLst>
            <pc:docMk/>
            <pc:sldMk cId="1005058864" sldId="299"/>
            <ac:picMk id="10" creationId="{8CE57E09-122E-4B2E-AE3C-2517132781C5}"/>
          </ac:picMkLst>
        </pc:picChg>
      </pc:sldChg>
      <pc:sldChg chg="add del">
        <pc:chgData name="Μιχάλης Τριανταφύλλης" userId="b6e2a58f7cdfbef0" providerId="LiveId" clId="{3F896BC3-241B-4CEA-ABAF-EE63C241C0C8}" dt="2018-02-06T15:10:19.709" v="6456" actId="18676"/>
        <pc:sldMkLst>
          <pc:docMk/>
          <pc:sldMk cId="352822689" sldId="300"/>
        </pc:sldMkLst>
      </pc:sldChg>
      <pc:sldChg chg="modSp add">
        <pc:chgData name="Μιχάλης Τριανταφύλλης" userId="b6e2a58f7cdfbef0" providerId="LiveId" clId="{3F896BC3-241B-4CEA-ABAF-EE63C241C0C8}" dt="2018-02-06T15:12:20.573" v="6499" actId="18676"/>
        <pc:sldMkLst>
          <pc:docMk/>
          <pc:sldMk cId="2067448661" sldId="300"/>
        </pc:sldMkLst>
        <pc:spChg chg="mod">
          <ac:chgData name="Μιχάλης Τριανταφύλλης" userId="b6e2a58f7cdfbef0" providerId="LiveId" clId="{3F896BC3-241B-4CEA-ABAF-EE63C241C0C8}" dt="2018-02-06T15:12:20.573" v="6499" actId="18676"/>
          <ac:spMkLst>
            <pc:docMk/>
            <pc:sldMk cId="2067448661" sldId="300"/>
            <ac:spMk id="2" creationId="{65148FE9-46EF-4F14-924B-754E0B4B338C}"/>
          </ac:spMkLst>
        </pc:spChg>
      </pc:sldChg>
      <pc:sldChg chg="addSp delSp modSp add del modAnim">
        <pc:chgData name="Μιχάλης Τριανταφύλλης" userId="b6e2a58f7cdfbef0" providerId="LiveId" clId="{3F896BC3-241B-4CEA-ABAF-EE63C241C0C8}" dt="2018-02-05T18:48:53.642" v="6286" actId="2696"/>
        <pc:sldMkLst>
          <pc:docMk/>
          <pc:sldMk cId="3371312753" sldId="300"/>
        </pc:sldMkLst>
        <pc:spChg chg="del">
          <ac:chgData name="Μιχάλης Τριανταφύλλης" userId="b6e2a58f7cdfbef0" providerId="LiveId" clId="{3F896BC3-241B-4CEA-ABAF-EE63C241C0C8}" dt="2018-02-05T18:37:52.657" v="6191" actId="478"/>
          <ac:spMkLst>
            <pc:docMk/>
            <pc:sldMk cId="3371312753" sldId="300"/>
            <ac:spMk id="2" creationId="{8EB5A80A-D849-4D95-B53E-07A77B89C45D}"/>
          </ac:spMkLst>
        </pc:spChg>
        <pc:spChg chg="add del mod">
          <ac:chgData name="Μιχάλης Τριανταφύλλης" userId="b6e2a58f7cdfbef0" providerId="LiveId" clId="{3F896BC3-241B-4CEA-ABAF-EE63C241C0C8}" dt="2018-02-05T18:37:58.712" v="6192" actId="2696"/>
          <ac:spMkLst>
            <pc:docMk/>
            <pc:sldMk cId="3371312753" sldId="300"/>
            <ac:spMk id="5" creationId="{812BB834-B64A-45D1-84C1-7AD1330AFC2B}"/>
          </ac:spMkLst>
        </pc:spChg>
        <pc:spChg chg="add del mod">
          <ac:chgData name="Μιχάλης Τριανταφύλλης" userId="b6e2a58f7cdfbef0" providerId="LiveId" clId="{3F896BC3-241B-4CEA-ABAF-EE63C241C0C8}" dt="2018-02-05T18:37:58.712" v="6192" actId="2696"/>
          <ac:spMkLst>
            <pc:docMk/>
            <pc:sldMk cId="3371312753" sldId="300"/>
            <ac:spMk id="7" creationId="{F1A72E8B-5EA5-42BC-A3AB-34848055CD4B}"/>
          </ac:spMkLst>
        </pc:spChg>
        <pc:spChg chg="add del mod">
          <ac:chgData name="Μιχάλης Τριανταφύλλης" userId="b6e2a58f7cdfbef0" providerId="LiveId" clId="{3F896BC3-241B-4CEA-ABAF-EE63C241C0C8}" dt="2018-02-05T18:37:58.712" v="6192" actId="2696"/>
          <ac:spMkLst>
            <pc:docMk/>
            <pc:sldMk cId="3371312753" sldId="300"/>
            <ac:spMk id="9" creationId="{DC9A85CD-6D02-44F2-BA32-F80F5F7ECE7F}"/>
          </ac:spMkLst>
        </pc:spChg>
        <pc:spChg chg="add del mod">
          <ac:chgData name="Μιχάλης Τριανταφύλλης" userId="b6e2a58f7cdfbef0" providerId="LiveId" clId="{3F896BC3-241B-4CEA-ABAF-EE63C241C0C8}" dt="2018-02-05T18:38:28.344" v="6200" actId="478"/>
          <ac:spMkLst>
            <pc:docMk/>
            <pc:sldMk cId="3371312753" sldId="300"/>
            <ac:spMk id="11" creationId="{2B1B15C6-F96F-4F1F-8E83-542E73D7D448}"/>
          </ac:spMkLst>
        </pc:spChg>
        <pc:spChg chg="del">
          <ac:chgData name="Μιχάλης Τριανταφύλλης" userId="b6e2a58f7cdfbef0" providerId="LiveId" clId="{3F896BC3-241B-4CEA-ABAF-EE63C241C0C8}" dt="2018-02-05T18:37:52.657" v="6191" actId="478"/>
          <ac:spMkLst>
            <pc:docMk/>
            <pc:sldMk cId="3371312753" sldId="300"/>
            <ac:spMk id="13" creationId="{7B6673E7-BEDB-4D43-AECC-0B68F12520E2}"/>
          </ac:spMkLst>
        </pc:spChg>
        <pc:spChg chg="del">
          <ac:chgData name="Μιχάλης Τριανταφύλλης" userId="b6e2a58f7cdfbef0" providerId="LiveId" clId="{3F896BC3-241B-4CEA-ABAF-EE63C241C0C8}" dt="2018-02-05T18:37:52.657" v="6191" actId="478"/>
          <ac:spMkLst>
            <pc:docMk/>
            <pc:sldMk cId="3371312753" sldId="300"/>
            <ac:spMk id="14" creationId="{0E70743D-D5C0-4336-BFA9-1672886B5F57}"/>
          </ac:spMkLst>
        </pc:spChg>
        <pc:spChg chg="del">
          <ac:chgData name="Μιχάλης Τριανταφύλλης" userId="b6e2a58f7cdfbef0" providerId="LiveId" clId="{3F896BC3-241B-4CEA-ABAF-EE63C241C0C8}" dt="2018-02-05T18:37:52.657" v="6191" actId="478"/>
          <ac:spMkLst>
            <pc:docMk/>
            <pc:sldMk cId="3371312753" sldId="300"/>
            <ac:spMk id="15" creationId="{C3205C0B-1EBA-4F42-9EFD-2B5DB4668531}"/>
          </ac:spMkLst>
        </pc:spChg>
        <pc:spChg chg="del">
          <ac:chgData name="Μιχάλης Τριανταφύλλης" userId="b6e2a58f7cdfbef0" providerId="LiveId" clId="{3F896BC3-241B-4CEA-ABAF-EE63C241C0C8}" dt="2018-02-05T18:37:52.657" v="6191" actId="478"/>
          <ac:spMkLst>
            <pc:docMk/>
            <pc:sldMk cId="3371312753" sldId="300"/>
            <ac:spMk id="16" creationId="{B0B8DDE6-F22F-473D-90AA-595AA5DE30A1}"/>
          </ac:spMkLst>
        </pc:spChg>
        <pc:spChg chg="del">
          <ac:chgData name="Μιχάλης Τριανταφύλλης" userId="b6e2a58f7cdfbef0" providerId="LiveId" clId="{3F896BC3-241B-4CEA-ABAF-EE63C241C0C8}" dt="2018-02-05T18:38:19.913" v="6198" actId="478"/>
          <ac:spMkLst>
            <pc:docMk/>
            <pc:sldMk cId="3371312753" sldId="300"/>
            <ac:spMk id="28" creationId="{15C3626A-843C-4F71-9A5B-04B1D621C6BF}"/>
          </ac:spMkLst>
        </pc:spChg>
        <pc:spChg chg="del mod">
          <ac:chgData name="Μιχάλης Τριανταφύλλης" userId="b6e2a58f7cdfbef0" providerId="LiveId" clId="{3F896BC3-241B-4CEA-ABAF-EE63C241C0C8}" dt="2018-02-05T18:38:16.479" v="6197" actId="478"/>
          <ac:spMkLst>
            <pc:docMk/>
            <pc:sldMk cId="3371312753" sldId="300"/>
            <ac:spMk id="29" creationId="{8AB861D6-6AA9-4F7E-9630-071DDC94C20B}"/>
          </ac:spMkLst>
        </pc:spChg>
        <pc:spChg chg="del">
          <ac:chgData name="Μιχάλης Τριανταφύλλης" userId="b6e2a58f7cdfbef0" providerId="LiveId" clId="{3F896BC3-241B-4CEA-ABAF-EE63C241C0C8}" dt="2018-02-05T18:38:22.486" v="6199" actId="478"/>
          <ac:spMkLst>
            <pc:docMk/>
            <pc:sldMk cId="3371312753" sldId="300"/>
            <ac:spMk id="30" creationId="{D5BA6955-60F5-4AE1-9494-E18EAFE5F8BE}"/>
          </ac:spMkLst>
        </pc:spChg>
        <pc:graphicFrameChg chg="add mod">
          <ac:chgData name="Μιχάλης Τριανταφύλλης" userId="b6e2a58f7cdfbef0" providerId="LiveId" clId="{3F896BC3-241B-4CEA-ABAF-EE63C241C0C8}" dt="2018-02-05T18:42:14.461" v="6225" actId="2696"/>
          <ac:graphicFrameMkLst>
            <pc:docMk/>
            <pc:sldMk cId="3371312753" sldId="300"/>
            <ac:graphicFrameMk id="17" creationId="{A9C4D904-27CF-4E55-AAB4-297B01E8D08A}"/>
          </ac:graphicFrameMkLst>
        </pc:graphicFrameChg>
        <pc:picChg chg="del">
          <ac:chgData name="Μιχάλης Τριανταφύλλης" userId="b6e2a58f7cdfbef0" providerId="LiveId" clId="{3F896BC3-241B-4CEA-ABAF-EE63C241C0C8}" dt="2018-02-05T18:38:06.603" v="6193" actId="478"/>
          <ac:picMkLst>
            <pc:docMk/>
            <pc:sldMk cId="3371312753" sldId="300"/>
            <ac:picMk id="23" creationId="{F14B6E2F-D441-4C54-B202-E4D0DBA2014C}"/>
          </ac:picMkLst>
        </pc:picChg>
        <pc:picChg chg="del">
          <ac:chgData name="Μιχάλης Τριανταφύλλης" userId="b6e2a58f7cdfbef0" providerId="LiveId" clId="{3F896BC3-241B-4CEA-ABAF-EE63C241C0C8}" dt="2018-02-05T18:38:11.433" v="6195" actId="478"/>
          <ac:picMkLst>
            <pc:docMk/>
            <pc:sldMk cId="3371312753" sldId="300"/>
            <ac:picMk id="25" creationId="{92E88950-B02B-476D-9F0A-6CA646DF5510}"/>
          </ac:picMkLst>
        </pc:picChg>
        <pc:picChg chg="del">
          <ac:chgData name="Μιχάλης Τριανταφύλλης" userId="b6e2a58f7cdfbef0" providerId="LiveId" clId="{3F896BC3-241B-4CEA-ABAF-EE63C241C0C8}" dt="2018-02-05T18:38:08.554" v="6194" actId="478"/>
          <ac:picMkLst>
            <pc:docMk/>
            <pc:sldMk cId="3371312753" sldId="300"/>
            <ac:picMk id="27" creationId="{F30A38BC-69C1-4FC5-81F4-E83685921C9B}"/>
          </ac:picMkLst>
        </pc:picChg>
      </pc:sldChg>
      <pc:sldMasterChg chg="modTransition modSldLayout">
        <pc:chgData name="Μιχάλης Τριανταφύλλης" userId="b6e2a58f7cdfbef0" providerId="LiveId" clId="{3F896BC3-241B-4CEA-ABAF-EE63C241C0C8}" dt="2018-02-05T17:35:31.298" v="6026" actId="478"/>
        <pc:sldMasterMkLst>
          <pc:docMk/>
          <pc:sldMasterMk cId="3480792551" sldId="2147483713"/>
        </pc:sldMasterMkLst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2338273449" sldId="2147483714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1911073977" sldId="2147483715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2603765468" sldId="2147483716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2590524345" sldId="2147483717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1285040608" sldId="2147483718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3159326754" sldId="2147483719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3460813935" sldId="2147483720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3097519725" sldId="2147483721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4154216144" sldId="2147483722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4250709945" sldId="2147483723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2825971062" sldId="2147483724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1794675018" sldId="2147483725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3918848929" sldId="2147483726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1276032099" sldId="2147483727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1130246775" sldId="2147483728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3918537296" sldId="2147483729"/>
          </pc:sldLayoutMkLst>
        </pc:sldLayoutChg>
        <pc:sldLayoutChg chg="modTransition">
          <pc:chgData name="Μιχάλης Τριανταφύλλης" userId="b6e2a58f7cdfbef0" providerId="LiveId" clId="{3F896BC3-241B-4CEA-ABAF-EE63C241C0C8}" dt="2018-02-05T17:35:31.298" v="6026" actId="478"/>
          <pc:sldLayoutMkLst>
            <pc:docMk/>
            <pc:sldMasterMk cId="3480792551" sldId="2147483713"/>
            <pc:sldLayoutMk cId="2362524129" sldId="214748373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7BA311-6E21-4F14-91E6-2AEAC6CA5EFD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</dgm:pt>
    <dgm:pt modelId="{13D6E876-B2F3-4AB8-99EF-D2735BB295B3}">
      <dgm:prSet phldrT="[Text]"/>
      <dgm:spPr/>
      <dgm:t>
        <a:bodyPr/>
        <a:lstStyle/>
        <a:p>
          <a:r>
            <a:rPr lang="el-GR" b="1" dirty="0"/>
            <a:t>Δημιουργία Διαταραχής</a:t>
          </a:r>
        </a:p>
      </dgm:t>
    </dgm:pt>
    <dgm:pt modelId="{D75E7D71-5979-41FE-8BBA-37AD5FDA73F3}" type="parTrans" cxnId="{0D99A38E-BF3A-4E36-BF85-1BAC4913EBA5}">
      <dgm:prSet/>
      <dgm:spPr/>
      <dgm:t>
        <a:bodyPr/>
        <a:lstStyle/>
        <a:p>
          <a:endParaRPr lang="el-GR"/>
        </a:p>
      </dgm:t>
    </dgm:pt>
    <dgm:pt modelId="{C74EC9EE-D4F5-4B61-935F-FF669F572B7A}" type="sibTrans" cxnId="{0D99A38E-BF3A-4E36-BF85-1BAC4913EBA5}">
      <dgm:prSet/>
      <dgm:spPr/>
      <dgm:t>
        <a:bodyPr/>
        <a:lstStyle/>
        <a:p>
          <a:endParaRPr lang="el-GR" dirty="0"/>
        </a:p>
      </dgm:t>
    </dgm:pt>
    <dgm:pt modelId="{6EEE0D02-3A4B-4064-A300-A7630A2DCE59}">
      <dgm:prSet phldrT="[Text]"/>
      <dgm:spPr/>
      <dgm:t>
        <a:bodyPr/>
        <a:lstStyle/>
        <a:p>
          <a:r>
            <a:rPr lang="el-GR" b="1" dirty="0"/>
            <a:t>Μέτρηση Χαρακτηριστικών Συστήματος</a:t>
          </a:r>
        </a:p>
      </dgm:t>
    </dgm:pt>
    <dgm:pt modelId="{ACDBDD7C-47F4-4A3F-9AAB-A26B89DCDEF2}" type="parTrans" cxnId="{06D8FF18-7D12-4BE6-852A-F3721EDB671B}">
      <dgm:prSet/>
      <dgm:spPr/>
      <dgm:t>
        <a:bodyPr/>
        <a:lstStyle/>
        <a:p>
          <a:endParaRPr lang="el-GR"/>
        </a:p>
      </dgm:t>
    </dgm:pt>
    <dgm:pt modelId="{3894F7C5-00D9-47F5-B5F5-2A458997006A}" type="sibTrans" cxnId="{06D8FF18-7D12-4BE6-852A-F3721EDB671B}">
      <dgm:prSet/>
      <dgm:spPr/>
      <dgm:t>
        <a:bodyPr/>
        <a:lstStyle/>
        <a:p>
          <a:endParaRPr lang="el-GR" dirty="0"/>
        </a:p>
      </dgm:t>
    </dgm:pt>
    <dgm:pt modelId="{9A4D6254-854E-4393-A8CD-C5F618A80457}">
      <dgm:prSet phldrT="[Text]"/>
      <dgm:spPr/>
      <dgm:t>
        <a:bodyPr/>
        <a:lstStyle/>
        <a:p>
          <a:r>
            <a:rPr lang="el-GR" b="1" dirty="0"/>
            <a:t>Υπολογισμός Κερδών</a:t>
          </a:r>
        </a:p>
      </dgm:t>
    </dgm:pt>
    <dgm:pt modelId="{7B68092C-63C5-4791-8B82-3DAB3096A884}" type="parTrans" cxnId="{5E85F606-7023-4093-8065-84A317129945}">
      <dgm:prSet/>
      <dgm:spPr/>
      <dgm:t>
        <a:bodyPr/>
        <a:lstStyle/>
        <a:p>
          <a:endParaRPr lang="el-GR"/>
        </a:p>
      </dgm:t>
    </dgm:pt>
    <dgm:pt modelId="{FCEB1B51-6DBD-4BB5-BA39-F5DEE4B0296F}" type="sibTrans" cxnId="{5E85F606-7023-4093-8065-84A317129945}">
      <dgm:prSet/>
      <dgm:spPr/>
      <dgm:t>
        <a:bodyPr/>
        <a:lstStyle/>
        <a:p>
          <a:endParaRPr lang="el-GR"/>
        </a:p>
      </dgm:t>
    </dgm:pt>
    <dgm:pt modelId="{E4AA661D-AA13-4F9C-BEE6-70EDED50122F}" type="pres">
      <dgm:prSet presAssocID="{067BA311-6E21-4F14-91E6-2AEAC6CA5EFD}" presName="Name0" presStyleCnt="0">
        <dgm:presLayoutVars>
          <dgm:dir/>
          <dgm:resizeHandles val="exact"/>
        </dgm:presLayoutVars>
      </dgm:prSet>
      <dgm:spPr/>
    </dgm:pt>
    <dgm:pt modelId="{F19E3053-C20F-4159-954B-DFB2B86BABC7}" type="pres">
      <dgm:prSet presAssocID="{13D6E876-B2F3-4AB8-99EF-D2735BB295B3}" presName="node" presStyleLbl="node1" presStyleIdx="0" presStyleCnt="3" custLinFactY="49992" custLinFactNeighborX="-12060" custLinFactNeighborY="100000">
        <dgm:presLayoutVars>
          <dgm:bulletEnabled val="1"/>
        </dgm:presLayoutVars>
      </dgm:prSet>
      <dgm:spPr/>
    </dgm:pt>
    <dgm:pt modelId="{8A471F66-AEEC-4085-9D22-4BA462630C7E}" type="pres">
      <dgm:prSet presAssocID="{C74EC9EE-D4F5-4B61-935F-FF669F572B7A}" presName="sibTrans" presStyleLbl="sibTrans2D1" presStyleIdx="0" presStyleCnt="2"/>
      <dgm:spPr/>
    </dgm:pt>
    <dgm:pt modelId="{C65E7D16-104B-4D0D-8090-F5B48E3DCC24}" type="pres">
      <dgm:prSet presAssocID="{C74EC9EE-D4F5-4B61-935F-FF669F572B7A}" presName="connectorText" presStyleLbl="sibTrans2D1" presStyleIdx="0" presStyleCnt="2"/>
      <dgm:spPr/>
    </dgm:pt>
    <dgm:pt modelId="{4D4DD6D5-3A78-4AE1-B3AE-4F32D770C17E}" type="pres">
      <dgm:prSet presAssocID="{6EEE0D02-3A4B-4064-A300-A7630A2DCE59}" presName="node" presStyleLbl="node1" presStyleIdx="1" presStyleCnt="3" custLinFactY="49992" custLinFactNeighborX="-12060" custLinFactNeighborY="100000">
        <dgm:presLayoutVars>
          <dgm:bulletEnabled val="1"/>
        </dgm:presLayoutVars>
      </dgm:prSet>
      <dgm:spPr/>
    </dgm:pt>
    <dgm:pt modelId="{A0E855F4-1170-4BA4-A6F2-A680D9D97879}" type="pres">
      <dgm:prSet presAssocID="{3894F7C5-00D9-47F5-B5F5-2A458997006A}" presName="sibTrans" presStyleLbl="sibTrans2D1" presStyleIdx="1" presStyleCnt="2"/>
      <dgm:spPr/>
    </dgm:pt>
    <dgm:pt modelId="{81F26001-04D2-4CF9-8DA2-5FF33ACACE5C}" type="pres">
      <dgm:prSet presAssocID="{3894F7C5-00D9-47F5-B5F5-2A458997006A}" presName="connectorText" presStyleLbl="sibTrans2D1" presStyleIdx="1" presStyleCnt="2"/>
      <dgm:spPr/>
    </dgm:pt>
    <dgm:pt modelId="{835CDA04-C74A-402A-8A30-ED36973AF804}" type="pres">
      <dgm:prSet presAssocID="{9A4D6254-854E-4393-A8CD-C5F618A80457}" presName="node" presStyleLbl="node1" presStyleIdx="2" presStyleCnt="3" custLinFactY="49992" custLinFactNeighborX="-12060" custLinFactNeighborY="100000">
        <dgm:presLayoutVars>
          <dgm:bulletEnabled val="1"/>
        </dgm:presLayoutVars>
      </dgm:prSet>
      <dgm:spPr/>
    </dgm:pt>
  </dgm:ptLst>
  <dgm:cxnLst>
    <dgm:cxn modelId="{C349CD00-86F1-42C8-8E5B-726830F3EBCD}" type="presOf" srcId="{3894F7C5-00D9-47F5-B5F5-2A458997006A}" destId="{81F26001-04D2-4CF9-8DA2-5FF33ACACE5C}" srcOrd="1" destOrd="0" presId="urn:microsoft.com/office/officeart/2005/8/layout/process1"/>
    <dgm:cxn modelId="{5E85F606-7023-4093-8065-84A317129945}" srcId="{067BA311-6E21-4F14-91E6-2AEAC6CA5EFD}" destId="{9A4D6254-854E-4393-A8CD-C5F618A80457}" srcOrd="2" destOrd="0" parTransId="{7B68092C-63C5-4791-8B82-3DAB3096A884}" sibTransId="{FCEB1B51-6DBD-4BB5-BA39-F5DEE4B0296F}"/>
    <dgm:cxn modelId="{036BF80B-C69E-4E45-ABAB-59A0040F2A5D}" type="presOf" srcId="{067BA311-6E21-4F14-91E6-2AEAC6CA5EFD}" destId="{E4AA661D-AA13-4F9C-BEE6-70EDED50122F}" srcOrd="0" destOrd="0" presId="urn:microsoft.com/office/officeart/2005/8/layout/process1"/>
    <dgm:cxn modelId="{06D8FF18-7D12-4BE6-852A-F3721EDB671B}" srcId="{067BA311-6E21-4F14-91E6-2AEAC6CA5EFD}" destId="{6EEE0D02-3A4B-4064-A300-A7630A2DCE59}" srcOrd="1" destOrd="0" parTransId="{ACDBDD7C-47F4-4A3F-9AAB-A26B89DCDEF2}" sibTransId="{3894F7C5-00D9-47F5-B5F5-2A458997006A}"/>
    <dgm:cxn modelId="{9E74162F-66EB-4D89-BA6C-E6CFAD75AC8D}" type="presOf" srcId="{3894F7C5-00D9-47F5-B5F5-2A458997006A}" destId="{A0E855F4-1170-4BA4-A6F2-A680D9D97879}" srcOrd="0" destOrd="0" presId="urn:microsoft.com/office/officeart/2005/8/layout/process1"/>
    <dgm:cxn modelId="{A8BAC262-E38D-417B-962D-48B2A7DF15BA}" type="presOf" srcId="{9A4D6254-854E-4393-A8CD-C5F618A80457}" destId="{835CDA04-C74A-402A-8A30-ED36973AF804}" srcOrd="0" destOrd="0" presId="urn:microsoft.com/office/officeart/2005/8/layout/process1"/>
    <dgm:cxn modelId="{5746A14D-47E8-4940-8248-4EBA1FE1F149}" type="presOf" srcId="{13D6E876-B2F3-4AB8-99EF-D2735BB295B3}" destId="{F19E3053-C20F-4159-954B-DFB2B86BABC7}" srcOrd="0" destOrd="0" presId="urn:microsoft.com/office/officeart/2005/8/layout/process1"/>
    <dgm:cxn modelId="{696B2A55-4CB4-4ECD-9229-F714EE09618F}" type="presOf" srcId="{C74EC9EE-D4F5-4B61-935F-FF669F572B7A}" destId="{C65E7D16-104B-4D0D-8090-F5B48E3DCC24}" srcOrd="1" destOrd="0" presId="urn:microsoft.com/office/officeart/2005/8/layout/process1"/>
    <dgm:cxn modelId="{1890AF7D-7472-497C-908C-545077F0B9A8}" type="presOf" srcId="{C74EC9EE-D4F5-4B61-935F-FF669F572B7A}" destId="{8A471F66-AEEC-4085-9D22-4BA462630C7E}" srcOrd="0" destOrd="0" presId="urn:microsoft.com/office/officeart/2005/8/layout/process1"/>
    <dgm:cxn modelId="{0D99A38E-BF3A-4E36-BF85-1BAC4913EBA5}" srcId="{067BA311-6E21-4F14-91E6-2AEAC6CA5EFD}" destId="{13D6E876-B2F3-4AB8-99EF-D2735BB295B3}" srcOrd="0" destOrd="0" parTransId="{D75E7D71-5979-41FE-8BBA-37AD5FDA73F3}" sibTransId="{C74EC9EE-D4F5-4B61-935F-FF669F572B7A}"/>
    <dgm:cxn modelId="{88E2279C-3C2F-4F83-9751-603EF87C57EA}" type="presOf" srcId="{6EEE0D02-3A4B-4064-A300-A7630A2DCE59}" destId="{4D4DD6D5-3A78-4AE1-B3AE-4F32D770C17E}" srcOrd="0" destOrd="0" presId="urn:microsoft.com/office/officeart/2005/8/layout/process1"/>
    <dgm:cxn modelId="{8A02D0C9-4782-450B-B649-CCDAEEFD9C99}" type="presParOf" srcId="{E4AA661D-AA13-4F9C-BEE6-70EDED50122F}" destId="{F19E3053-C20F-4159-954B-DFB2B86BABC7}" srcOrd="0" destOrd="0" presId="urn:microsoft.com/office/officeart/2005/8/layout/process1"/>
    <dgm:cxn modelId="{609883A1-A6D7-4D20-9A77-1F78BC2BCCAA}" type="presParOf" srcId="{E4AA661D-AA13-4F9C-BEE6-70EDED50122F}" destId="{8A471F66-AEEC-4085-9D22-4BA462630C7E}" srcOrd="1" destOrd="0" presId="urn:microsoft.com/office/officeart/2005/8/layout/process1"/>
    <dgm:cxn modelId="{227EFD6B-46AB-4657-95BE-D1C5660EB05A}" type="presParOf" srcId="{8A471F66-AEEC-4085-9D22-4BA462630C7E}" destId="{C65E7D16-104B-4D0D-8090-F5B48E3DCC24}" srcOrd="0" destOrd="0" presId="urn:microsoft.com/office/officeart/2005/8/layout/process1"/>
    <dgm:cxn modelId="{680A4473-7F3A-49CE-9E09-F09739D90CE4}" type="presParOf" srcId="{E4AA661D-AA13-4F9C-BEE6-70EDED50122F}" destId="{4D4DD6D5-3A78-4AE1-B3AE-4F32D770C17E}" srcOrd="2" destOrd="0" presId="urn:microsoft.com/office/officeart/2005/8/layout/process1"/>
    <dgm:cxn modelId="{73B66144-A8FA-434B-95B9-F66795B051D6}" type="presParOf" srcId="{E4AA661D-AA13-4F9C-BEE6-70EDED50122F}" destId="{A0E855F4-1170-4BA4-A6F2-A680D9D97879}" srcOrd="3" destOrd="0" presId="urn:microsoft.com/office/officeart/2005/8/layout/process1"/>
    <dgm:cxn modelId="{8D354A24-C3FB-4802-B7F3-628531740E9D}" type="presParOf" srcId="{A0E855F4-1170-4BA4-A6F2-A680D9D97879}" destId="{81F26001-04D2-4CF9-8DA2-5FF33ACACE5C}" srcOrd="0" destOrd="0" presId="urn:microsoft.com/office/officeart/2005/8/layout/process1"/>
    <dgm:cxn modelId="{568C9687-6051-4FA9-A2B0-739566CBFBDB}" type="presParOf" srcId="{E4AA661D-AA13-4F9C-BEE6-70EDED50122F}" destId="{835CDA04-C74A-402A-8A30-ED36973AF80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9E3053-C20F-4159-954B-DFB2B86BABC7}">
      <dsp:nvSpPr>
        <dsp:cNvPr id="0" name=""/>
        <dsp:cNvSpPr/>
      </dsp:nvSpPr>
      <dsp:spPr>
        <a:xfrm>
          <a:off x="0" y="0"/>
          <a:ext cx="2575521" cy="12211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 dirty="0"/>
            <a:t>Δημιουργία Διαταραχής</a:t>
          </a:r>
        </a:p>
      </dsp:txBody>
      <dsp:txXfrm>
        <a:off x="35767" y="35767"/>
        <a:ext cx="2503987" cy="1149657"/>
      </dsp:txXfrm>
    </dsp:sp>
    <dsp:sp modelId="{8A471F66-AEEC-4085-9D22-4BA462630C7E}">
      <dsp:nvSpPr>
        <dsp:cNvPr id="0" name=""/>
        <dsp:cNvSpPr/>
      </dsp:nvSpPr>
      <dsp:spPr>
        <a:xfrm>
          <a:off x="2804167" y="291231"/>
          <a:ext cx="484728" cy="63872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700" kern="1200" dirty="0"/>
        </a:p>
      </dsp:txBody>
      <dsp:txXfrm>
        <a:off x="2804167" y="418977"/>
        <a:ext cx="339310" cy="383237"/>
      </dsp:txXfrm>
    </dsp:sp>
    <dsp:sp modelId="{4D4DD6D5-3A78-4AE1-B3AE-4F32D770C17E}">
      <dsp:nvSpPr>
        <dsp:cNvPr id="0" name=""/>
        <dsp:cNvSpPr/>
      </dsp:nvSpPr>
      <dsp:spPr>
        <a:xfrm>
          <a:off x="3490104" y="0"/>
          <a:ext cx="2575521" cy="12211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 dirty="0"/>
            <a:t>Μέτρηση Χαρακτηριστικών Συστήματος</a:t>
          </a:r>
        </a:p>
      </dsp:txBody>
      <dsp:txXfrm>
        <a:off x="3525871" y="35767"/>
        <a:ext cx="2503987" cy="1149657"/>
      </dsp:txXfrm>
    </dsp:sp>
    <dsp:sp modelId="{A0E855F4-1170-4BA4-A6F2-A680D9D97879}">
      <dsp:nvSpPr>
        <dsp:cNvPr id="0" name=""/>
        <dsp:cNvSpPr/>
      </dsp:nvSpPr>
      <dsp:spPr>
        <a:xfrm>
          <a:off x="6323177" y="291231"/>
          <a:ext cx="546010" cy="63872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700" kern="1200" dirty="0"/>
        </a:p>
      </dsp:txBody>
      <dsp:txXfrm>
        <a:off x="6323177" y="418977"/>
        <a:ext cx="382207" cy="383237"/>
      </dsp:txXfrm>
    </dsp:sp>
    <dsp:sp modelId="{835CDA04-C74A-402A-8A30-ED36973AF804}">
      <dsp:nvSpPr>
        <dsp:cNvPr id="0" name=""/>
        <dsp:cNvSpPr/>
      </dsp:nvSpPr>
      <dsp:spPr>
        <a:xfrm>
          <a:off x="7095834" y="0"/>
          <a:ext cx="2575521" cy="122119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100" b="1" kern="1200" dirty="0"/>
            <a:t>Υπολογισμός Κερδών</a:t>
          </a:r>
        </a:p>
      </dsp:txBody>
      <dsp:txXfrm>
        <a:off x="7131601" y="35767"/>
        <a:ext cx="2503987" cy="1149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BA2D-41A2-46CA-ABBB-DB19D987BF99}" type="datetimeFigureOut">
              <a:rPr lang="el-GR" smtClean="0"/>
              <a:t>6/2/2018</a:t>
            </a:fld>
            <a:endParaRPr lang="el-G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C2F47-3220-423A-9EE4-F70C90153D07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5219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5C4D-4704-4FF7-90EE-76D1D3D6F77E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079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A7188-C25E-45B1-A041-525060010F42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23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4F6E1-8941-422B-B9FD-5C7BEB9A84DB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412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BB46-8C58-4ABA-800B-5CB4492DCFE1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3465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1D2BF-A7D8-4EFA-9A85-B513485E46FF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78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F5E58-B293-4066-8C94-0E13247875AC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370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045E9-5BD2-41D1-8A50-3D4609475242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02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303A7-331A-4151-ACA7-AF312D01DBC7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027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4B46D-5D38-44A0-AA1A-EDE0030B276C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43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3663-627B-44BC-A910-0A293F2C8BCD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614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D9646-AA03-47D0-8F79-E55D13398DC5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061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7E868-1D1C-4B16-8E51-F92604033B89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874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AEE86-3C7C-46FC-AD55-9AB7AF8BA795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41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BC49-BC9C-47AA-8CCF-F1C3A48634AD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576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668C7-BCAF-4C7A-83CB-3E01ABB75847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4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94304-EF24-4A94-A17E-6A310B784645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93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2F606-1C08-4017-9A38-701424F3EF67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0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0E2344-41DE-423C-AD52-E78895AC1B00}" type="datetime1">
              <a:rPr lang="en-US" smtClean="0"/>
              <a:t>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40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9BEE3-CF65-42BA-937E-42F020A2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322" y="1272207"/>
            <a:ext cx="10230678" cy="1696279"/>
          </a:xfrm>
        </p:spPr>
        <p:txBody>
          <a:bodyPr>
            <a:normAutofit/>
          </a:bodyPr>
          <a:lstStyle/>
          <a:p>
            <a:pPr algn="r"/>
            <a:r>
              <a:rPr lang="el-GR" sz="4400" b="1" dirty="0">
                <a:solidFill>
                  <a:schemeClr val="tx1"/>
                </a:solidFill>
              </a:rPr>
              <a:t>ΥΛΟΠΟΙΗΣΗ ΑΥΤΟ-ΡΥΘΜΙΖΟΜΕΝΩΝ</a:t>
            </a:r>
            <a:br>
              <a:rPr lang="el-GR" sz="4400" b="1" dirty="0">
                <a:solidFill>
                  <a:schemeClr val="tx1"/>
                </a:solidFill>
              </a:rPr>
            </a:br>
            <a:r>
              <a:rPr lang="en-US" sz="4400" b="1" dirty="0">
                <a:solidFill>
                  <a:schemeClr val="tx1"/>
                </a:solidFill>
              </a:rPr>
              <a:t>PID </a:t>
            </a:r>
            <a:r>
              <a:rPr lang="el-GR" sz="4400" b="1" dirty="0">
                <a:solidFill>
                  <a:schemeClr val="tx1"/>
                </a:solidFill>
              </a:rPr>
              <a:t>ΕΛΕΓΚΤΩΝ ΣΕ </a:t>
            </a:r>
            <a:r>
              <a:rPr lang="en-US" sz="4400" b="1" dirty="0">
                <a:solidFill>
                  <a:schemeClr val="tx1"/>
                </a:solidFill>
              </a:rPr>
              <a:t>LABVIEW</a:t>
            </a:r>
            <a:endParaRPr lang="el-GR" sz="4400" b="1" dirty="0">
              <a:solidFill>
                <a:schemeClr val="tx1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730962-C7D0-4FC3-9A73-E4851D97A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924" y="3571462"/>
            <a:ext cx="11794077" cy="3174309"/>
          </a:xfrm>
        </p:spPr>
        <p:txBody>
          <a:bodyPr>
            <a:normAutofit/>
          </a:bodyPr>
          <a:lstStyle/>
          <a:p>
            <a:pPr algn="r"/>
            <a:r>
              <a:rPr lang="el-GR" b="1" dirty="0">
                <a:solidFill>
                  <a:schemeClr val="tx1"/>
                </a:solidFill>
              </a:rPr>
              <a:t>τριανταφυλλησ Μιχαηλ-αγγελοσ</a:t>
            </a:r>
            <a:br>
              <a:rPr lang="el-GR" b="1" dirty="0">
                <a:solidFill>
                  <a:schemeClr val="tx1"/>
                </a:solidFill>
              </a:rPr>
            </a:br>
            <a:r>
              <a:rPr lang="el-GR" i="1" dirty="0">
                <a:solidFill>
                  <a:schemeClr val="tx1"/>
                </a:solidFill>
              </a:rPr>
              <a:t>Προπτυχιακος Φοιτητης</a:t>
            </a:r>
          </a:p>
          <a:p>
            <a:pPr algn="r"/>
            <a:br>
              <a:rPr lang="en-US" i="1" dirty="0">
                <a:solidFill>
                  <a:schemeClr val="tx1"/>
                </a:solidFill>
              </a:rPr>
            </a:br>
            <a:r>
              <a:rPr lang="el-GR" b="1" dirty="0">
                <a:solidFill>
                  <a:schemeClr val="tx1"/>
                </a:solidFill>
              </a:rPr>
              <a:t>επιβλεπων καθηγητησ: Καζακοσ Δημοσθενησ</a:t>
            </a:r>
            <a:br>
              <a:rPr lang="el-GR" b="1" dirty="0">
                <a:solidFill>
                  <a:schemeClr val="tx1"/>
                </a:solidFill>
              </a:rPr>
            </a:br>
            <a:br>
              <a:rPr lang="el-GR" b="1" dirty="0">
                <a:solidFill>
                  <a:schemeClr val="tx1"/>
                </a:solidFill>
              </a:rPr>
            </a:br>
            <a:r>
              <a:rPr lang="el-GR" dirty="0">
                <a:solidFill>
                  <a:schemeClr val="tx1"/>
                </a:solidFill>
              </a:rPr>
              <a:t>Τμημα ηλεκτρολογων μηχανικων και τεχνολογιασ υπολογιστων</a:t>
            </a:r>
            <a:br>
              <a:rPr lang="el-GR" dirty="0">
                <a:solidFill>
                  <a:schemeClr val="tx1"/>
                </a:solidFill>
              </a:rPr>
            </a:br>
            <a:r>
              <a:rPr lang="el-GR" dirty="0">
                <a:solidFill>
                  <a:schemeClr val="tx1"/>
                </a:solidFill>
              </a:rPr>
              <a:t>Τομεας Συστηματων και Αυτοματου Ελεγχου</a:t>
            </a:r>
            <a:br>
              <a:rPr lang="el-GR" dirty="0">
                <a:solidFill>
                  <a:schemeClr val="tx1"/>
                </a:solidFill>
              </a:rPr>
            </a:br>
            <a:r>
              <a:rPr lang="el-GR" dirty="0">
                <a:solidFill>
                  <a:schemeClr val="tx1"/>
                </a:solidFill>
              </a:rPr>
              <a:t>Πανεπιστημιο Πατρων</a:t>
            </a:r>
          </a:p>
        </p:txBody>
      </p:sp>
      <p:pic>
        <p:nvPicPr>
          <p:cNvPr id="1026" name="Picture 2" descr="https://www.upatras.gr/sites/www.upatras.gr/files/up_2017_logo_gr.jpg">
            <a:extLst>
              <a:ext uri="{FF2B5EF4-FFF2-40B4-BE49-F238E27FC236}">
                <a16:creationId xmlns:a16="http://schemas.microsoft.com/office/drawing/2014/main" id="{FFCF5A9B-CE6A-4C10-9E12-DA395D6B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24" y="112229"/>
            <a:ext cx="2621140" cy="9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7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92C1AF-B199-453D-9141-AA6FA50A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751B54F-05C1-4C70-8BDE-6D1D4FD10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73808"/>
            <a:ext cx="3217022" cy="216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6F53E-C3EB-40BE-8837-EA5799A6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F5B613FD-13F7-4D3D-B0F5-13E4BC40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2673808"/>
            <a:ext cx="5740783" cy="36765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2983B9D-E0D2-4A76-BAE7-25158B60F679}"/>
              </a:ext>
            </a:extLst>
          </p:cNvPr>
          <p:cNvSpPr txBox="1"/>
          <p:nvPr/>
        </p:nvSpPr>
        <p:spPr>
          <a:xfrm>
            <a:off x="1211674" y="206185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D3255-C686-4AB5-933D-977B9754D520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5E8D17-1D44-4E1A-9D9F-B427FEC677D3}"/>
              </a:ext>
            </a:extLst>
          </p:cNvPr>
          <p:cNvSpPr txBox="1"/>
          <p:nvPr/>
        </p:nvSpPr>
        <p:spPr>
          <a:xfrm>
            <a:off x="5638800" y="29684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l-GR" dirty="0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5086E7B2-38C7-4110-B810-80961CC5F03D}"/>
              </a:ext>
            </a:extLst>
          </p:cNvPr>
          <p:cNvSpPr txBox="1">
            <a:spLocks/>
          </p:cNvSpPr>
          <p:nvPr/>
        </p:nvSpPr>
        <p:spPr>
          <a:xfrm>
            <a:off x="646111" y="5057693"/>
            <a:ext cx="3217022" cy="1292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buFont typeface="Century Gothic" panose="020B0502020202020204" pitchFamily="34" charset="0"/>
              <a:buChar char="X"/>
            </a:pPr>
            <a:r>
              <a:rPr lang="el-GR" dirty="0"/>
              <a:t>Μεγάλος Χρόνος Ανύψωσης</a:t>
            </a:r>
            <a:endParaRPr lang="en-US" dirty="0"/>
          </a:p>
          <a:p>
            <a:pPr>
              <a:buFont typeface="Century Gothic" panose="020B0502020202020204" pitchFamily="34" charset="0"/>
              <a:buChar char="X"/>
            </a:pPr>
            <a:r>
              <a:rPr lang="el-GR" dirty="0"/>
              <a:t>Μεγάλο </a:t>
            </a:r>
            <a:r>
              <a:rPr lang="en-US" dirty="0"/>
              <a:t>Steady-State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6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87F2EAB4-8944-4B5F-A890-55D82DCE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336" y="2052358"/>
            <a:ext cx="6380498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pPr marL="0" indent="0">
              <a:buNone/>
            </a:pPr>
            <a:r>
              <a:rPr lang="el-GR" b="1" dirty="0"/>
              <a:t>Στόχοι Ελέγχου: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Ευστάθεια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Μικρό </a:t>
            </a:r>
            <a:r>
              <a:rPr lang="en-US" dirty="0"/>
              <a:t>Overshoot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Steady-State Error</a:t>
            </a:r>
          </a:p>
        </p:txBody>
      </p:sp>
    </p:spTree>
    <p:extLst>
      <p:ext uri="{BB962C8B-B14F-4D97-AF65-F5344CB8AC3E}">
        <p14:creationId xmlns:p14="http://schemas.microsoft.com/office/powerpoint/2010/main" val="33530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865" r="293" b="38913"/>
          <a:stretch/>
        </p:blipFill>
        <p:spPr>
          <a:xfrm>
            <a:off x="652463" y="2209800"/>
            <a:ext cx="2932112" cy="2041146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4827210"/>
            <a:ext cx="2940050" cy="130429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Υψηλό </a:t>
            </a:r>
            <a:r>
              <a:rPr lang="en-US" sz="1600" dirty="0"/>
              <a:t>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PI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603" r="-310" b="36746"/>
          <a:stretch/>
        </p:blipFill>
        <p:spPr>
          <a:xfrm>
            <a:off x="3885494" y="2209800"/>
            <a:ext cx="2934406" cy="2041146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304289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b="0" dirty="0"/>
              <a:t>Σύστημα Οριακά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30326" r="166" b="35435"/>
          <a:stretch/>
        </p:blipFill>
        <p:spPr>
          <a:xfrm>
            <a:off x="7137402" y="2214474"/>
            <a:ext cx="2940050" cy="2041146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130428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5EF9B4-0404-4FFB-B5DA-3596C38C0B2C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5E16DA7-2D40-431D-90DB-553D4386609D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2868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FC913-03E0-4930-BE21-51F58047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A27CB0-BB1F-4F63-90F3-1D530127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09" y="2606108"/>
            <a:ext cx="3304000" cy="2160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A007FE-B45A-4D89-BBAD-81F51271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0DADB-72BA-4C56-A589-8DEA5E8C9D5B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C416C4-11B5-44E8-8A7F-29AB8B04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1" b="37401"/>
          <a:stretch/>
        </p:blipFill>
        <p:spPr>
          <a:xfrm>
            <a:off x="4611756" y="2606108"/>
            <a:ext cx="5740784" cy="3799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50D4F-9E0C-4EF0-ABD1-E6AA8E619E23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7">
                <a:extLst>
                  <a:ext uri="{FF2B5EF4-FFF2-40B4-BE49-F238E27FC236}">
                    <a16:creationId xmlns:a16="http://schemas.microsoft.com/office/drawing/2014/main" id="{7A6180F3-A731-4C4D-B48A-C69F65B80B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5057693"/>
                <a:ext cx="3217022" cy="1292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l-GR" dirty="0"/>
                  <a:t> έχουμε έξοδο σχεδόν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l-GR" dirty="0"/>
                  <a:t> φορές μικρότερη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17">
                <a:extLst>
                  <a:ext uri="{FF2B5EF4-FFF2-40B4-BE49-F238E27FC236}">
                    <a16:creationId xmlns:a16="http://schemas.microsoft.com/office/drawing/2014/main" id="{7A6180F3-A731-4C4D-B48A-C69F65B8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5057693"/>
                <a:ext cx="3217022" cy="1292662"/>
              </a:xfrm>
              <a:prstGeom prst="rect">
                <a:avLst/>
              </a:prstGeom>
              <a:blipFill>
                <a:blip r:embed="rId4"/>
                <a:stretch>
                  <a:fillRect l="-947" t="-5189" r="-2462" b="-4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26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Μετά από λίγο εκτελεί σταθερές ταλαντώσεις</a:t>
            </a:r>
          </a:p>
          <a:p>
            <a:pPr marL="0" indent="0">
              <a:buNone/>
            </a:pPr>
            <a:r>
              <a:rPr lang="el-GR" b="1" dirty="0"/>
              <a:t>Στόχοι Ελέγχου: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Ευστάθεια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Overshoot</a:t>
            </a:r>
            <a:endParaRPr lang="el-GR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Steady-State Error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3DC76DA-1A25-40E5-8E27-ACEE9647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36" y="2052638"/>
            <a:ext cx="6380498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48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724" b="37396"/>
          <a:stretch/>
        </p:blipFill>
        <p:spPr>
          <a:xfrm>
            <a:off x="652461" y="2209800"/>
            <a:ext cx="2932113" cy="2041146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4827210"/>
            <a:ext cx="2940050" cy="130429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Υψηλό </a:t>
            </a:r>
            <a:r>
              <a:rPr lang="en-US" sz="1600" dirty="0"/>
              <a:t>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Μικρό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169" b="38316"/>
          <a:stretch/>
        </p:blipFill>
        <p:spPr>
          <a:xfrm>
            <a:off x="3883902" y="2209801"/>
            <a:ext cx="2935997" cy="2041144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</a:t>
            </a:r>
            <a:r>
              <a:rPr lang="en-US" sz="1600" dirty="0"/>
              <a:t> 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Μικρό </a:t>
            </a:r>
            <a:r>
              <a:rPr lang="en-US" sz="1600" dirty="0"/>
              <a:t>Steady-State Error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29292" r="168" b="36304"/>
          <a:stretch/>
        </p:blipFill>
        <p:spPr>
          <a:xfrm>
            <a:off x="7137403" y="2209800"/>
            <a:ext cx="2940050" cy="2041145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3227965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Overshoot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B8DDE6-F22F-473D-90AA-595AA5DE30A1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269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2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06107"/>
            <a:ext cx="3217022" cy="18375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10ABF-B195-463F-A8FC-29C8C50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8" b="37960"/>
          <a:stretch/>
        </p:blipFill>
        <p:spPr>
          <a:xfrm>
            <a:off x="4611756" y="2606107"/>
            <a:ext cx="5740783" cy="3799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646111" y="4635419"/>
            <a:ext cx="3217022" cy="1769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2600" dirty="0"/>
              <a:t>Το σύστημα ισορροπεί στην κατακόρυφη θέση</a:t>
            </a:r>
            <a:endParaRPr lang="en-US" sz="2600" dirty="0"/>
          </a:p>
          <a:p>
            <a:r>
              <a:rPr lang="el-GR" sz="2600" dirty="0"/>
              <a:t>Εξετάζουμε τη συμπεριφορά του σε στιγμιαίες διαταραχές</a:t>
            </a:r>
            <a:endParaRPr lang="en-US" sz="2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8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αυξανόμενου πλάτους</a:t>
            </a:r>
            <a:endParaRPr lang="en-US" dirty="0"/>
          </a:p>
          <a:p>
            <a:r>
              <a:rPr lang="el-GR" dirty="0"/>
              <a:t>Μετά από κάποιο χρόνο γίνεται ασταθές</a:t>
            </a:r>
            <a:endParaRPr lang="en-US" dirty="0"/>
          </a:p>
          <a:p>
            <a:r>
              <a:rPr lang="el-GR" dirty="0"/>
              <a:t>Διακόπτουμε τη διαδικασία πριν από αυτό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8E950-CF23-4058-8955-915572E1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/>
          <a:stretch/>
        </p:blipFill>
        <p:spPr>
          <a:xfrm>
            <a:off x="3600528" y="2052637"/>
            <a:ext cx="645030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724" b="36537"/>
          <a:stretch/>
        </p:blipFill>
        <p:spPr>
          <a:xfrm>
            <a:off x="646111" y="2209800"/>
            <a:ext cx="2932111" cy="195587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Οριακά Ευσταθές</a:t>
            </a:r>
          </a:p>
          <a:p>
            <a:r>
              <a:rPr lang="el-GR" sz="1600" dirty="0"/>
              <a:t>Ο</a:t>
            </a:r>
            <a:r>
              <a:rPr lang="en-US" sz="1600" dirty="0"/>
              <a:t> </a:t>
            </a:r>
            <a:r>
              <a:rPr lang="el-GR" sz="1600" dirty="0"/>
              <a:t>αναλογικός έλεγχος οδήγησε από την αστάθεια σε οριακή ευστάθεια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506" r="1054" b="35435"/>
          <a:stretch/>
        </p:blipFill>
        <p:spPr>
          <a:xfrm>
            <a:off x="3888022" y="2209800"/>
            <a:ext cx="2932113" cy="1955869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Δεν απομακρύνεται πολύ από τη θέση ισορροπίας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Το </a:t>
            </a:r>
            <a:r>
              <a:rPr lang="en-US" sz="1600" dirty="0"/>
              <a:t>Steady-State Error </a:t>
            </a:r>
            <a:r>
              <a:rPr lang="el-GR" sz="1600" dirty="0"/>
              <a:t>αυξάνεται με το χρόνο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30136" r="93" b="36304"/>
          <a:stretch/>
        </p:blipFill>
        <p:spPr>
          <a:xfrm>
            <a:off x="7124699" y="2209800"/>
            <a:ext cx="2932113" cy="1955869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3227965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Δεν απομακρύνεται πολύ από τη θέση ισορροπίας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B8DDE6-F22F-473D-90AA-595AA5DE30A1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39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2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06107"/>
            <a:ext cx="3217022" cy="183755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4635418"/>
                <a:ext cx="3217022" cy="1837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sz="2600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el-GR" sz="2600" dirty="0"/>
                  <a:t> η έξοδος είναι περίπου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=0,17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n-US" sz="2600" dirty="0"/>
              </a:p>
              <a:p>
                <a:r>
                  <a:rPr lang="el-GR" sz="2600" dirty="0"/>
                  <a:t>Εκτεταμένες Ταλαντώσεις</a:t>
                </a:r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4635418"/>
                <a:ext cx="3217022" cy="1837551"/>
              </a:xfrm>
              <a:prstGeom prst="rect">
                <a:avLst/>
              </a:prstGeom>
              <a:blipFill>
                <a:blip r:embed="rId3"/>
                <a:stretch>
                  <a:fillRect l="-947" t="-4967" r="-246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5" y="2606108"/>
            <a:ext cx="5740784" cy="37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B364-F528-4B96-B483-62DA143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Περιεχόμενα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DE57-8491-462F-9CC6-9728CE9D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l-GR" dirty="0"/>
              <a:t>Σκοπός της εργασίας</a:t>
            </a:r>
          </a:p>
          <a:p>
            <a:r>
              <a:rPr lang="en-US" dirty="0"/>
              <a:t>PID </a:t>
            </a:r>
            <a:r>
              <a:rPr lang="el-GR" dirty="0"/>
              <a:t>Ελεγκτές</a:t>
            </a:r>
          </a:p>
          <a:p>
            <a:r>
              <a:rPr lang="el-GR" dirty="0"/>
              <a:t>Μέθοδος Αυτόματης Ρύθμισης</a:t>
            </a:r>
          </a:p>
          <a:p>
            <a:r>
              <a:rPr lang="el-GR" dirty="0"/>
              <a:t>Προσομοιώσεις</a:t>
            </a:r>
          </a:p>
          <a:p>
            <a:r>
              <a:rPr lang="el-GR" dirty="0"/>
              <a:t>Συμπεράσματα</a:t>
            </a:r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541E7-061F-46EE-8582-39A2B5F8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l-GR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Δεν είναι όλες οι ταλαντώσεις ίσου πλάτους</a:t>
            </a:r>
          </a:p>
          <a:p>
            <a:pPr marL="0" indent="0">
              <a:buNone/>
            </a:pPr>
            <a:r>
              <a:rPr lang="el-GR" b="1" dirty="0"/>
              <a:t>Στόχοι Ελέγχου:</a:t>
            </a:r>
            <a:endParaRPr lang="el-GR" dirty="0"/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Ευστάθεια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Μικρό </a:t>
            </a:r>
            <a:r>
              <a:rPr lang="en-US" dirty="0"/>
              <a:t>Overshoot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dirty="0"/>
              <a:t>Μηδενικό </a:t>
            </a:r>
            <a:r>
              <a:rPr lang="en-US" dirty="0"/>
              <a:t>Steady-State Error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09A21-3655-4DF1-87F8-B66E0091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9"/>
            <a:ext cx="6450306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5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7549"/>
          <a:stretch/>
        </p:blipFill>
        <p:spPr>
          <a:xfrm>
            <a:off x="652461" y="2295524"/>
            <a:ext cx="2932113" cy="1953103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888022" y="4827210"/>
            <a:ext cx="3082621" cy="157807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Μικρό </a:t>
            </a:r>
            <a:r>
              <a:rPr lang="en-US" sz="1600" b="0" dirty="0"/>
              <a:t>Overshoot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802" r="1287" b="35435"/>
          <a:stretch/>
        </p:blipFill>
        <p:spPr>
          <a:xfrm>
            <a:off x="3926958" y="2295524"/>
            <a:ext cx="2932113" cy="1953102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7201456" y="2295524"/>
            <a:ext cx="3227965" cy="4109756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2000" dirty="0"/>
              <a:t>Το σύστημα έχει ήδη πόλο στο μηδέν</a:t>
            </a:r>
            <a:r>
              <a:rPr lang="en-US" sz="2000" dirty="0"/>
              <a:t>,</a:t>
            </a:r>
            <a:r>
              <a:rPr lang="el-GR" sz="2000" dirty="0"/>
              <a:t> οπότε δε χρειάζεται </a:t>
            </a:r>
            <a:r>
              <a:rPr lang="en-US" sz="2000" dirty="0"/>
              <a:t>“I” </a:t>
            </a:r>
            <a:r>
              <a:rPr lang="el-GR" sz="2000" dirty="0"/>
              <a:t>όρος για το μηδενισμό του </a:t>
            </a:r>
            <a:r>
              <a:rPr lang="en-US" sz="20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2000" dirty="0"/>
              <a:t>Ανάλογα με τη φύση του συστήματος μπορεί να μην χρειάζονται όλοι οι όροι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B084C955-4E9E-4B8B-8727-7FC3E844C22F}"/>
              </a:ext>
            </a:extLst>
          </p:cNvPr>
          <p:cNvSpPr txBox="1">
            <a:spLocks/>
          </p:cNvSpPr>
          <p:nvPr/>
        </p:nvSpPr>
        <p:spPr>
          <a:xfrm>
            <a:off x="509892" y="4827210"/>
            <a:ext cx="3082621" cy="157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Οριακά Ευσταθές</a:t>
            </a: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</a:p>
        </p:txBody>
      </p:sp>
    </p:spTree>
    <p:extLst>
      <p:ext uri="{BB962C8B-B14F-4D97-AF65-F5344CB8AC3E}">
        <p14:creationId xmlns:p14="http://schemas.microsoft.com/office/powerpoint/2010/main" val="267006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30" grpId="0" uiExpand="1" build="p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2606107"/>
            <a:ext cx="2694946" cy="183755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950637" y="206185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424598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646111" y="4635418"/>
            <a:ext cx="3217022" cy="1837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Σύστημα Οριακά Ευσταθές</a:t>
            </a:r>
          </a:p>
          <a:p>
            <a:r>
              <a:rPr lang="el-GR" dirty="0"/>
              <a:t>Αποτελεί δύσκολο πρόβλημα ελέγχου</a:t>
            </a:r>
            <a:br>
              <a:rPr lang="el-GR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8" b="37441"/>
          <a:stretch/>
        </p:blipFill>
        <p:spPr>
          <a:xfrm>
            <a:off x="4237443" y="2606108"/>
            <a:ext cx="6115095" cy="37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02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αυξανόμενου πλάτους</a:t>
            </a:r>
            <a:endParaRPr lang="en-US" dirty="0"/>
          </a:p>
          <a:p>
            <a:r>
              <a:rPr lang="el-GR" dirty="0"/>
              <a:t>Σε αυτή την κατάσταση μπορεί να θεωρηθεί ασταθές</a:t>
            </a:r>
            <a:endParaRPr lang="en-US" dirty="0"/>
          </a:p>
          <a:p>
            <a:r>
              <a:rPr lang="el-GR" dirty="0"/>
              <a:t>Διακόπτουμε τη διαδικασία πριν το πλάτος γίνει πολύ μεγάλο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9FFA5-3A89-4C9E-8123-EED6DF8D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8"/>
            <a:ext cx="5124271" cy="419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DAD986-14CE-4698-91F0-445AD95D4764}"/>
              </a:ext>
            </a:extLst>
          </p:cNvPr>
          <p:cNvSpPr txBox="1"/>
          <p:nvPr/>
        </p:nvSpPr>
        <p:spPr>
          <a:xfrm>
            <a:off x="8958470" y="2052638"/>
            <a:ext cx="25517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b="1" dirty="0"/>
              <a:t>Στόχοι Ελέγχου: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l-GR" sz="2000" dirty="0"/>
              <a:t>Ευστάθεια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l-GR" sz="2000" dirty="0"/>
              <a:t>Μικρό </a:t>
            </a:r>
            <a:r>
              <a:rPr lang="en-US" sz="2000" dirty="0"/>
              <a:t>Overshoot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ü"/>
            </a:pPr>
            <a:r>
              <a:rPr lang="el-GR" sz="2000" dirty="0"/>
              <a:t>Μηδενικό </a:t>
            </a:r>
            <a:r>
              <a:rPr lang="en-US" sz="2000" dirty="0"/>
              <a:t>Steady-State Error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490490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8638"/>
          <a:stretch/>
        </p:blipFill>
        <p:spPr>
          <a:xfrm>
            <a:off x="652461" y="2295524"/>
            <a:ext cx="2932113" cy="1955422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  <a:endParaRPr lang="en-US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  <a:endParaRPr lang="el-GR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003" r="1287" b="40269"/>
          <a:stretch/>
        </p:blipFill>
        <p:spPr>
          <a:xfrm>
            <a:off x="3888022" y="2295523"/>
            <a:ext cx="2932112" cy="1955422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7201456" y="2295524"/>
            <a:ext cx="3227965" cy="4109758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2000" dirty="0"/>
              <a:t>Το σύστημα έχει ήδη πόλο στο μηδέν οπότε δε χρειάζεται </a:t>
            </a:r>
            <a:r>
              <a:rPr lang="en-US" sz="2000" dirty="0"/>
              <a:t>“I” </a:t>
            </a:r>
            <a:r>
              <a:rPr lang="el-GR" sz="2000" dirty="0"/>
              <a:t>όρος για το μηδενισμό του </a:t>
            </a:r>
            <a:r>
              <a:rPr lang="en-US" sz="20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2000" dirty="0"/>
              <a:t>Η διαδικασία ρύθμισης διακόπτεται αλλά ο ελεγκτής προσφέρει ικανοποιητικό έλεγχο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5139866E-D8C2-4117-A13F-075FD2F93D5D}"/>
              </a:ext>
            </a:extLst>
          </p:cNvPr>
          <p:cNvSpPr txBox="1">
            <a:spLocks/>
          </p:cNvSpPr>
          <p:nvPr/>
        </p:nvSpPr>
        <p:spPr>
          <a:xfrm>
            <a:off x="509892" y="4827210"/>
            <a:ext cx="3082621" cy="1578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9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Αυξανόμενο Πλάτος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</p:txBody>
      </p:sp>
    </p:spTree>
    <p:extLst>
      <p:ext uri="{BB962C8B-B14F-4D97-AF65-F5344CB8AC3E}">
        <p14:creationId xmlns:p14="http://schemas.microsoft.com/office/powerpoint/2010/main" val="36102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Μη Γραμμικό)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833266" y="2093523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7135518" y="2703130"/>
            <a:ext cx="3217022" cy="3120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Ίδια απόκριση με τη γραμμική περίπτωση</a:t>
            </a:r>
          </a:p>
          <a:p>
            <a:r>
              <a:rPr lang="el-GR" dirty="0"/>
              <a:t>Πώς αντιδράει ο ελεγκτής σε ένα </a:t>
            </a:r>
            <a:r>
              <a:rPr lang="el-GR" b="1" dirty="0"/>
              <a:t>μη γραμμικό</a:t>
            </a:r>
            <a:r>
              <a:rPr lang="el-GR" dirty="0"/>
              <a:t> σύστημα;</a:t>
            </a:r>
          </a:p>
          <a:p>
            <a:pPr marL="0" indent="0">
              <a:buNone/>
            </a:pPr>
            <a:br>
              <a:rPr lang="el-GR" sz="1600" dirty="0"/>
            </a:b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8" b="37441"/>
          <a:stretch/>
        </p:blipFill>
        <p:spPr>
          <a:xfrm>
            <a:off x="646111" y="2706382"/>
            <a:ext cx="6115095" cy="312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42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Μη Γραμμικό)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Παρόμοια συμπεριφορά με το γραμμικό μοντέλο</a:t>
            </a:r>
          </a:p>
          <a:p>
            <a:r>
              <a:rPr lang="el-GR" dirty="0"/>
              <a:t>Το πλάτος των ταλαντώσεων αυξάνεται πιο γρήγορα</a:t>
            </a:r>
            <a:endParaRPr lang="en-US" dirty="0"/>
          </a:p>
          <a:p>
            <a:r>
              <a:rPr lang="el-GR" dirty="0"/>
              <a:t>Διακόπτουμε τη διαδικασία πριν το πλάτος γίνει πολύ μεγάλο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80EF-FC1B-409C-AA94-8EC36641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8"/>
            <a:ext cx="6450306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83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Μη Γραμμικό)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8491"/>
          <a:stretch/>
        </p:blipFill>
        <p:spPr>
          <a:xfrm>
            <a:off x="652461" y="2295525"/>
            <a:ext cx="2932113" cy="1955422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  <a:endParaRPr lang="en-US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Αυξανόμενο Πλάτος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312" r="589" b="37650"/>
          <a:stretch/>
        </p:blipFill>
        <p:spPr>
          <a:xfrm>
            <a:off x="3878259" y="2295524"/>
            <a:ext cx="2932113" cy="1955422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  <a:endParaRPr lang="en-US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  <a:endParaRPr lang="el-GR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22D76A5-BBFB-4A97-B313-B4D6AA284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2</a:t>
            </a:r>
            <a:r>
              <a:rPr lang="el-GR" b="1" baseline="30000" dirty="0"/>
              <a:t>ος</a:t>
            </a:r>
            <a:r>
              <a:rPr lang="el-GR" b="1" dirty="0"/>
              <a:t> Έλεγχος </a:t>
            </a:r>
            <a:r>
              <a:rPr lang="en-US" b="1" dirty="0"/>
              <a:t>PD</a:t>
            </a:r>
            <a:endParaRPr lang="el-GR" b="1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5910EE2-4B54-4AD7-BFF5-D12D880EDF4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-691" r="-155"/>
          <a:stretch/>
        </p:blipFill>
        <p:spPr>
          <a:xfrm>
            <a:off x="7115172" y="2295524"/>
            <a:ext cx="2930525" cy="1955422"/>
          </a:xfrm>
        </p:spPr>
      </p:pic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8F7729F0-97CD-4C5F-B414-2EBCFFE93CC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7"/>
            <a:ext cx="3227965" cy="1955422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Το σύστημα συμπεριφέρεται απρόβλεπτα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Ακόμα και να σταθεροποιηθεί η συμπεριφορά του παραμένει τυχαία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44339D0-30DE-4658-9AFA-8CF988644CA4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09A12E31-0D69-42C8-A757-EE876D04E728}"/>
              </a:ext>
            </a:extLst>
          </p:cNvPr>
          <p:cNvSpPr/>
          <p:nvPr/>
        </p:nvSpPr>
        <p:spPr>
          <a:xfrm>
            <a:off x="10488374" y="2698064"/>
            <a:ext cx="702365" cy="1150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0323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6" grpId="0" build="p"/>
      <p:bldP spid="2" grpId="0" animBg="1"/>
      <p:bldP spid="18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F43D-9596-43D6-8B32-6A0CE683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Αλλαγή </a:t>
            </a:r>
            <a:r>
              <a:rPr lang="en-US" dirty="0"/>
              <a:t>Setpoint </a:t>
            </a:r>
            <a:r>
              <a:rPr lang="el-GR" dirty="0"/>
              <a:t>σε </a:t>
            </a:r>
            <a:r>
              <a:rPr lang="el-GR" b="1" dirty="0"/>
              <a:t>Γραμμικό</a:t>
            </a:r>
            <a:r>
              <a:rPr lang="el-GR" dirty="0"/>
              <a:t> και </a:t>
            </a:r>
            <a:r>
              <a:rPr lang="el-GR" b="1" dirty="0"/>
              <a:t>Μη Γραμμικό Σύστημα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EB6FB-E774-4833-955E-9B8F1FA22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1723" y="1905000"/>
            <a:ext cx="4396338" cy="576262"/>
          </a:xfrm>
        </p:spPr>
        <p:txBody>
          <a:bodyPr/>
          <a:lstStyle/>
          <a:p>
            <a:pPr algn="ctr"/>
            <a:r>
              <a:rPr lang="el-GR" b="1" dirty="0"/>
              <a:t>Γραμμικό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5B07B9-4C2D-41EA-BEAF-0622341874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0071" b="36951"/>
          <a:stretch/>
        </p:blipFill>
        <p:spPr>
          <a:xfrm>
            <a:off x="800684" y="2533014"/>
            <a:ext cx="4698416" cy="37233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17BC6C-BA3D-4A43-AFCB-1D8AFC602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05161" y="1905000"/>
            <a:ext cx="4396339" cy="576262"/>
          </a:xfrm>
        </p:spPr>
        <p:txBody>
          <a:bodyPr/>
          <a:lstStyle/>
          <a:p>
            <a:pPr algn="ctr"/>
            <a:r>
              <a:rPr lang="el-GR" b="1" dirty="0"/>
              <a:t>Μη Γραμμικό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AAC2C44-5F31-449D-94BB-65D11E0C9DE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30239" b="37051"/>
          <a:stretch/>
        </p:blipFill>
        <p:spPr>
          <a:xfrm>
            <a:off x="5654123" y="2533013"/>
            <a:ext cx="4698416" cy="372332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4F54F-4C60-4510-8047-003D3450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D412B04-DD2A-4797-A6CB-BFBE6A5FB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Συμπεράσματα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F7A4A3-BE9E-4207-8473-411D1441F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Η μέθοδος αυτόματης ρύθμισης έλεγξε ικανοποιητικά όλα τα </a:t>
            </a:r>
            <a:r>
              <a:rPr lang="el-GR" b="1" i="1" dirty="0"/>
              <a:t>γραμμικά</a:t>
            </a:r>
            <a:r>
              <a:rPr lang="el-GR" i="1" dirty="0"/>
              <a:t> </a:t>
            </a:r>
            <a:r>
              <a:rPr lang="el-GR" dirty="0"/>
              <a:t>συστήματα</a:t>
            </a:r>
            <a:endParaRPr lang="en-US" dirty="0"/>
          </a:p>
          <a:p>
            <a:r>
              <a:rPr lang="el-GR" dirty="0"/>
              <a:t>Συστήματα που αποτελούν δύσκολα προβλήματα ελέγχου (π.χ. Ανεστραμμένο Εκκρεμές) δεν παρουσιάζουν ιδιαίτερη δυσκολία </a:t>
            </a:r>
          </a:p>
          <a:p>
            <a:r>
              <a:rPr lang="el-GR" dirty="0"/>
              <a:t>Κάποια συστήματα γίνονται ασταθή κατά τη διαδικασία ρύθμισης</a:t>
            </a:r>
          </a:p>
          <a:p>
            <a:r>
              <a:rPr lang="el-GR" dirty="0"/>
              <a:t>Πρόωρη διακοπή της διαδικασίας ρύθμισης δεν επηρεάζει τον έλεγχο</a:t>
            </a:r>
          </a:p>
          <a:p>
            <a:r>
              <a:rPr lang="el-GR" dirty="0"/>
              <a:t>Το </a:t>
            </a:r>
            <a:r>
              <a:rPr lang="el-GR" b="1" i="1" dirty="0"/>
              <a:t>μη γραμμικό </a:t>
            </a:r>
            <a:r>
              <a:rPr lang="el-GR" dirty="0"/>
              <a:t>σύστημα έχει απρόβλεπτη συμπεριφορά, τόσο μετά τη ρύθμιση όσο και σε αλλαγές του </a:t>
            </a:r>
            <a:r>
              <a:rPr lang="en-US" i="1" dirty="0"/>
              <a:t>setpoint</a:t>
            </a:r>
            <a:r>
              <a:rPr lang="el-GR" dirty="0"/>
              <a:t> άρα ο ελεγκτής δεν μπορεί να το ελέγξει ικανοποιητικά</a:t>
            </a:r>
            <a:endParaRPr lang="el-GR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346C7-DE34-4050-B215-D6BCD2055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72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F1C6-EF2B-4842-A3F2-A66D5B5B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Σκοπός της εργασίας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0D4D-77D2-4834-AFEA-03A74BAF0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Υλοποίηση ενός αυτο-ρυθμιζόμενου </a:t>
            </a:r>
            <a:r>
              <a:rPr lang="en-US" dirty="0"/>
              <a:t>PID </a:t>
            </a:r>
            <a:r>
              <a:rPr lang="el-GR" dirty="0"/>
              <a:t>ελεγκτή σε </a:t>
            </a:r>
            <a:r>
              <a:rPr lang="en-US" dirty="0"/>
              <a:t>LabVIEW</a:t>
            </a:r>
            <a:endParaRPr lang="el-GR" dirty="0"/>
          </a:p>
          <a:p>
            <a:r>
              <a:rPr lang="el-GR" dirty="0"/>
              <a:t>Προσομοίωση κλασικών συστημάτων αυτομάτου ελέγχου</a:t>
            </a:r>
          </a:p>
          <a:p>
            <a:r>
              <a:rPr lang="el-GR" dirty="0"/>
              <a:t>Εφαρμογή της μεθόδου αυτόματης ρύθμισης του </a:t>
            </a:r>
            <a:r>
              <a:rPr lang="en-US" dirty="0"/>
              <a:t>PID </a:t>
            </a:r>
            <a:r>
              <a:rPr lang="el-GR" dirty="0"/>
              <a:t>ελεγκτή στα προαναφερθέντα συστήματα</a:t>
            </a:r>
          </a:p>
          <a:p>
            <a:r>
              <a:rPr lang="el-GR" dirty="0"/>
              <a:t>Αξιολόγηση των αποτελεσμάτων της προσομοίωσης και της απόδοσης του ελεγκτή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EDE73-14DF-4D3F-81F8-FECA5A6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8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8FE9-46EF-4F14-924B-754E0B4B3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097" y="3045156"/>
            <a:ext cx="10453805" cy="767687"/>
          </a:xfrm>
        </p:spPr>
        <p:txBody>
          <a:bodyPr/>
          <a:lstStyle/>
          <a:p>
            <a:r>
              <a:rPr lang="el-GR" sz="4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Ευχαριστώ πολύ για το χρόνο σας!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9C371-B9FB-4383-B760-11BB738E8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48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Αυτομάτου Ελέγχου Ταχύτητας</a:t>
            </a:r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09" y="2606107"/>
            <a:ext cx="3304000" cy="18375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10ABF-B195-463F-A8FC-29C8C50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5" b="37586"/>
          <a:stretch/>
        </p:blipFill>
        <p:spPr>
          <a:xfrm>
            <a:off x="4611756" y="2606108"/>
            <a:ext cx="5740784" cy="37442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4635419"/>
                <a:ext cx="3217022" cy="1769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sz="2600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l-GR" sz="2600" dirty="0"/>
                  <a:t> έχουμε έξοδο σχεδόν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l-GR" sz="2600" dirty="0"/>
                  <a:t> φορές μικρότερη</a:t>
                </a:r>
                <a:endParaRPr lang="en-US" sz="2600" dirty="0"/>
              </a:p>
              <a:p>
                <a:r>
                  <a:rPr lang="el-GR" sz="2600" dirty="0"/>
                  <a:t>Υψηλός Χρόνος Ανύψωσης</a:t>
                </a:r>
                <a:endParaRPr lang="en-US" sz="26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4635419"/>
                <a:ext cx="3217022" cy="1769864"/>
              </a:xfrm>
              <a:prstGeom prst="rect">
                <a:avLst/>
              </a:prstGeom>
              <a:blipFill>
                <a:blip r:embed="rId4"/>
                <a:stretch>
                  <a:fillRect l="-947" t="-5155" r="-2462" b="-103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743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Αυτομάτου Ελέγχου Ταχύτητας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r>
              <a:rPr lang="el-GR" b="1" dirty="0"/>
              <a:t>Πλάτος:</a:t>
            </a:r>
            <a:r>
              <a:rPr lang="el-GR" dirty="0"/>
              <a:t> 0</a:t>
            </a:r>
            <a:r>
              <a:rPr lang="en-US" dirty="0"/>
              <a:t>,</a:t>
            </a:r>
            <a:r>
              <a:rPr lang="el-GR" dirty="0"/>
              <a:t>0058</a:t>
            </a:r>
            <a:br>
              <a:rPr lang="en-US" dirty="0"/>
            </a:br>
            <a:r>
              <a:rPr lang="el-GR" b="1" dirty="0"/>
              <a:t>Περίοδος:</a:t>
            </a:r>
            <a:r>
              <a:rPr lang="el-GR" dirty="0"/>
              <a:t> 0,14</a:t>
            </a:r>
            <a:endParaRPr lang="en-US" dirty="0"/>
          </a:p>
          <a:p>
            <a:r>
              <a:rPr lang="el-GR" dirty="0"/>
              <a:t>Λόγω του μικρού πλάτους το σύστημα δε λειτουργεί στα όριά του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3DC76DA-1A25-40E5-8E27-ACEE9647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36" y="2052638"/>
            <a:ext cx="6380498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09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E3B056-5480-4BF7-89F1-0008BF0C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045156"/>
            <a:ext cx="9404723" cy="767687"/>
          </a:xfrm>
        </p:spPr>
        <p:txBody>
          <a:bodyPr/>
          <a:lstStyle/>
          <a:p>
            <a:pPr algn="ctr"/>
            <a:r>
              <a:rPr lang="en-US" sz="5000" b="1" dirty="0"/>
              <a:t>PID </a:t>
            </a:r>
            <a:r>
              <a:rPr lang="el-GR" sz="5000" b="1" dirty="0"/>
              <a:t>ΕΛΕΓΚΤΕΣ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E03AE-2961-49A2-8557-43136E11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00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1A94-E2F0-4440-919A-4FAC2B6E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</a:t>
            </a:r>
            <a:r>
              <a:rPr lang="en-US" dirty="0"/>
              <a:t>PID </a:t>
            </a:r>
            <a:r>
              <a:rPr lang="el-GR" dirty="0"/>
              <a:t>Ελεγκτές;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60F1A-E1C2-4916-92BD-396EF1DC6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7522" cy="4352364"/>
              </a:xfrm>
            </p:spPr>
            <p:txBody>
              <a:bodyPr>
                <a:normAutofit/>
              </a:bodyPr>
              <a:lstStyle/>
              <a:p>
                <a:r>
                  <a:rPr lang="el-GR" dirty="0"/>
                  <a:t>Ελεγκτές τριών όρων</a:t>
                </a:r>
                <a:r>
                  <a:rPr lang="en-US" dirty="0"/>
                  <a:t> P, I </a:t>
                </a:r>
                <a:r>
                  <a:rPr lang="el-GR" dirty="0"/>
                  <a:t>και </a:t>
                </a:r>
                <a:r>
                  <a:rPr lang="en-US" dirty="0"/>
                  <a:t>D</a:t>
                </a:r>
                <a:r>
                  <a:rPr lang="el-GR" dirty="0"/>
                  <a:t> από τους οποίους παίρνουν και το όνομά τους</a:t>
                </a:r>
              </a:p>
              <a:p>
                <a:r>
                  <a:rPr lang="el-GR" dirty="0"/>
                  <a:t>Χρησιμοποιούνται κατά κόρον σε βιομηχανικές και όχι μόνο διεργασίες</a:t>
                </a:r>
              </a:p>
              <a:p>
                <a:r>
                  <a:rPr lang="el-GR" dirty="0"/>
                  <a:t>Προσφέρουν ικανοποιητικό αλλά τις περισσότερες φορές όχι βέλτιστο έλεγχο</a:t>
                </a:r>
              </a:p>
              <a:p>
                <a:r>
                  <a:rPr lang="el-GR" dirty="0"/>
                  <a:t>Δρουν με βάση το σφάλμα της εξόδου του συστήματος σε σχέση με ένα επιθυμητό σημείο</a:t>
                </a:r>
              </a:p>
              <a:p>
                <a:r>
                  <a:rPr lang="el-GR" b="0" dirty="0"/>
                  <a:t>Μαθηματικός </a:t>
                </a:r>
                <a:r>
                  <a:rPr lang="el-GR" dirty="0"/>
                  <a:t>τ</a:t>
                </a:r>
                <a:r>
                  <a:rPr lang="el-GR" b="0" dirty="0"/>
                  <a:t>ύπος</a:t>
                </a:r>
                <a:br>
                  <a:rPr lang="el-GR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60F1A-E1C2-4916-92BD-396EF1DC6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7522" cy="4352364"/>
              </a:xfrm>
              <a:blipFill>
                <a:blip r:embed="rId2"/>
                <a:stretch>
                  <a:fillRect l="-341" t="-840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5235-066D-4402-ADAF-B1C314D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64BD-0131-4B55-AF64-C6D78F94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Ρύθμιση των </a:t>
            </a:r>
            <a:r>
              <a:rPr lang="en-US" dirty="0"/>
              <a:t>PID </a:t>
            </a:r>
            <a:r>
              <a:rPr lang="el-GR" dirty="0"/>
              <a:t>Ελεγκτών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F20E-79F7-49C0-ADAC-D054573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Αφορά τον καθορισμό των κερδών κάθε όρου του ελεγκτή</a:t>
            </a:r>
          </a:p>
          <a:p>
            <a:r>
              <a:rPr lang="el-GR" dirty="0"/>
              <a:t>Κάθε όρος έχει πλεονεκτήματα και μειονεκτήματα που έρχονται σε αντιπαράθεση με τα πλεονεκτήματα και μειονεκτήματα των άλλων δύο όρων</a:t>
            </a:r>
          </a:p>
          <a:p>
            <a:r>
              <a:rPr lang="el-GR" dirty="0"/>
              <a:t>Συνεπώς η χειροκίνητη ρύθμιση τους απαιτεί εμπειρία και πολλές προσπάθειες από τον χειριστή για την επίτευξη του επιθυμητού αποτελέσματος</a:t>
            </a:r>
          </a:p>
          <a:p>
            <a:r>
              <a:rPr lang="el-GR" dirty="0"/>
              <a:t>Κάποιες φορές πρέπει να γίνονται παραχωρήσεις στις απαιτήσεις ελέγχου για την επίτευξη καλύτερου συνολικού αποτελέσματος</a:t>
            </a:r>
            <a:endParaRPr lang="en-US" dirty="0"/>
          </a:p>
          <a:p>
            <a:r>
              <a:rPr lang="el-GR" dirty="0"/>
              <a:t>Οι παραδοσιακές μέθοδοι ρύθμισης αναγκάζουν το σύστημα να λειτουργεί στα όριά του και μπορεί να οδηγήσουν σε φθορές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3DF60-8D3D-4D98-9464-48C378E6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13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C9E7-7360-47FA-ACA9-67B89880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Αυτόματη ρύθμιση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5F0F-B596-464E-B5E4-042316E0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Αφορά τον αυτόματο υπολογισμό των κερδών του ελεγκτή</a:t>
            </a:r>
          </a:p>
          <a:p>
            <a:r>
              <a:rPr lang="el-GR" dirty="0"/>
              <a:t>Έχει ομοιότητες με τη διαδικασία που ακολουθεί ένας έμπειρος χειριστής για να ρυθμίσει τα κέρδη του ελεγκτή</a:t>
            </a:r>
          </a:p>
          <a:p>
            <a:r>
              <a:rPr lang="el-GR" dirty="0"/>
              <a:t>Περιλαμβάνει τη δημιουργία μιας διαταραχής, τη μέτρηση κάποιων χαρακτηριστικών της διεργασίας και την απόδοση τιμών στα κέρδη</a:t>
            </a:r>
          </a:p>
          <a:p>
            <a:r>
              <a:rPr lang="el-GR" dirty="0"/>
              <a:t>Μπορεί να αυτοματοποιηθεί εύκολα και αξιόπιστα</a:t>
            </a:r>
          </a:p>
          <a:p>
            <a:r>
              <a:rPr lang="el-GR" dirty="0"/>
              <a:t>Υπάρχουν διάφορες τεχνικές αυτόματης ρύθμισης</a:t>
            </a:r>
          </a:p>
          <a:p>
            <a:r>
              <a:rPr lang="el-GR" dirty="0"/>
              <a:t>Στην εργασία αυτή θα ασχοληθούμε με τη μέθοδο </a:t>
            </a:r>
            <a:r>
              <a:rPr lang="en-US" b="1" dirty="0"/>
              <a:t>Relay</a:t>
            </a:r>
            <a:endParaRPr lang="el-G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6D06-E87F-40E9-B329-08ADECC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48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C03-F490-4EA4-9607-2B4CE63C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(1/3)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882A-D811-433C-ACBC-0ECD34CD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Αντικαθιστά τον ελεγκτή με ένα μη γραμμικό στοιχείο</a:t>
            </a:r>
          </a:p>
          <a:p>
            <a:r>
              <a:rPr lang="el-GR" dirty="0"/>
              <a:t>Η είσοδος του συστήματος εναλλάσσεται μεταξύ δύο διακριτών τιμών ανάλογα με την τιμή του σφάλματος</a:t>
            </a:r>
          </a:p>
          <a:p>
            <a:r>
              <a:rPr lang="el-GR" dirty="0"/>
              <a:t>Αυτό οδηγεί τα περισσότερα συστήματα να εκτελούν αμείωτες ταλαντώσεις σταθερής περιόδου</a:t>
            </a:r>
          </a:p>
          <a:p>
            <a:r>
              <a:rPr lang="el-GR" dirty="0"/>
              <a:t>Μετρώντας το πλάτος και την περίοδο των ταλαντώσεων υπολογίζονται τα κέρδη των όρων του ελεγκτή</a:t>
            </a:r>
          </a:p>
          <a:p>
            <a:r>
              <a:rPr lang="el-GR" dirty="0"/>
              <a:t>Το πλάτος των ταλαντώσεων μπορεί να οριστεί από τον χειριστή έτσι ώστε να μην ταλαιπωρείται ο εξοπλισμός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85CA-C1F1-499A-8D37-8438B7A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9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10F-CF82-48F9-A753-29F3FD70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</a:t>
            </a:r>
            <a:r>
              <a:rPr lang="el-GR" dirty="0"/>
              <a:t>(</a:t>
            </a:r>
            <a:r>
              <a:rPr lang="en-US" dirty="0"/>
              <a:t>2/3</a:t>
            </a:r>
            <a:r>
              <a:rPr lang="el-G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9"/>
                <a:ext cx="8946541" cy="2097740"/>
              </a:xfrm>
            </p:spPr>
            <p:txBody>
              <a:bodyPr/>
              <a:lstStyle/>
              <a:p>
                <a:r>
                  <a:rPr lang="el-GR" dirty="0"/>
                  <a:t>Η περίοδος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ισούται με την απόλυτη περίοδο,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l-GR" dirty="0"/>
                  <a:t>, του συστήματος</a:t>
                </a:r>
              </a:p>
              <a:p>
                <a:r>
                  <a:rPr lang="el-GR" dirty="0"/>
                  <a:t>Το πλάτος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συνδέεται με το απόλυτο κέρδος,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l-GR" dirty="0"/>
                  <a:t>με τη σχέση </a:t>
                </a:r>
                <a:br>
                  <a:rPr lang="el-G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den>
                    </m:f>
                  </m:oMath>
                </a14:m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9"/>
                <a:ext cx="8946541" cy="2097740"/>
              </a:xfrm>
              <a:blipFill>
                <a:blip r:embed="rId2"/>
                <a:stretch>
                  <a:fillRect l="-341" t="-1744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C389D-FEA8-43B2-B78C-B6B321B5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DB8717-351B-410B-8EFB-AD4917AB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9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40BEC-148A-48FA-B451-5A660ED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150659"/>
            <a:ext cx="462825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21C839-011D-4475-81BB-E5B3EF011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6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703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DD87-5B60-4281-9EA9-1C212CE2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(3/3)</a:t>
            </a:r>
            <a:endParaRPr lang="el-GR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BC4110A-3782-4FEE-887A-3532EB86B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Έχοντας μετρήσει το απόλυτο κέρδος και την απόλυτη συχνότητα μπορούν να χρησιμοποιηθούν οι τύποι </a:t>
            </a:r>
            <a:r>
              <a:rPr lang="en-US" b="1" dirty="0"/>
              <a:t>Ziegler – Nichols </a:t>
            </a:r>
            <a:r>
              <a:rPr lang="el-GR" dirty="0"/>
              <a:t>ή </a:t>
            </a:r>
            <a:br>
              <a:rPr lang="en-US" dirty="0"/>
            </a:br>
            <a:r>
              <a:rPr lang="en-US" b="1" dirty="0"/>
              <a:t>Tyreus – Luyben</a:t>
            </a:r>
            <a:r>
              <a:rPr lang="el-GR" b="1" dirty="0"/>
              <a:t> </a:t>
            </a:r>
            <a:r>
              <a:rPr lang="el-GR" dirty="0"/>
              <a:t>για τον υπολογισμό των κερδών του ελεγκτή</a:t>
            </a:r>
            <a:endParaRPr lang="en-US" b="1" dirty="0"/>
          </a:p>
          <a:p>
            <a:r>
              <a:rPr lang="el-GR" dirty="0"/>
              <a:t>Η διαδικασία ρύθμισης μπορεί να ξεκινήσει είτε μετά από εντολή του χειριστή είτε μετά από την εμφάνιση επιμένοντος σφάλματος μόνιμης κατάστασης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8F2F78D-8D40-4131-BA6E-A28CC0CF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2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1A94-E2F0-4440-919A-4FAC2B6E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</a:t>
            </a:r>
            <a:r>
              <a:rPr lang="en-US" dirty="0"/>
              <a:t>PID </a:t>
            </a:r>
            <a:r>
              <a:rPr lang="el-GR" dirty="0"/>
              <a:t>Ελεγκτές;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60F1A-E1C2-4916-92BD-396EF1DC6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7522" cy="4352364"/>
          </a:xfrm>
        </p:spPr>
        <p:txBody>
          <a:bodyPr>
            <a:normAutofit/>
          </a:bodyPr>
          <a:lstStyle/>
          <a:p>
            <a:r>
              <a:rPr lang="el-GR" dirty="0"/>
              <a:t>Ελεγκτές τριών όρων</a:t>
            </a:r>
            <a:r>
              <a:rPr lang="en-US" dirty="0"/>
              <a:t> P, I </a:t>
            </a:r>
            <a:r>
              <a:rPr lang="el-GR" dirty="0"/>
              <a:t>και </a:t>
            </a:r>
            <a:r>
              <a:rPr lang="en-US" dirty="0"/>
              <a:t>D</a:t>
            </a:r>
            <a:r>
              <a:rPr lang="el-GR" dirty="0"/>
              <a:t> από τους οποίους παίρνουν και το όνομά τους</a:t>
            </a:r>
          </a:p>
          <a:p>
            <a:r>
              <a:rPr lang="el-GR" dirty="0"/>
              <a:t>Προσφέρουν ικανοποιητικό αλλά τις περισσότερες φορές όχι βέλτιστο έλεγχο </a:t>
            </a:r>
          </a:p>
          <a:p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5235-066D-4402-ADAF-B1C314D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2" descr="Αποτέλεσμα εικόνας για pid controller">
            <a:extLst>
              <a:ext uri="{FF2B5EF4-FFF2-40B4-BE49-F238E27FC236}">
                <a16:creationId xmlns:a16="http://schemas.microsoft.com/office/drawing/2014/main" id="{B41D0D50-4C5C-4473-9037-7EE7526B3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76" y="3928462"/>
            <a:ext cx="6447594" cy="24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34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9DB1-F5B4-4479-930B-2834B63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αυτο-ρυθμιζόμενος </a:t>
            </a:r>
            <a:r>
              <a:rPr lang="en-US" dirty="0"/>
              <a:t>PID </a:t>
            </a:r>
            <a:r>
              <a:rPr lang="el-GR" dirty="0"/>
              <a:t>ελεγκτής σε </a:t>
            </a:r>
            <a:r>
              <a:rPr lang="en-US" dirty="0"/>
              <a:t>LabVIEW</a:t>
            </a:r>
            <a:endParaRPr lang="el-GR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96E2A91-3642-402D-9AD4-3875452D80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481117"/>
            <a:ext cx="4395787" cy="335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ED367FA-0039-4E65-8B65-CD186E329A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3394191"/>
            <a:ext cx="4395788" cy="1523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72401F-E563-49B3-A377-52B474FD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25D467-8FFB-419E-8C5A-F808D5CB6700}"/>
              </a:ext>
            </a:extLst>
          </p:cNvPr>
          <p:cNvSpPr txBox="1"/>
          <p:nvPr/>
        </p:nvSpPr>
        <p:spPr>
          <a:xfrm>
            <a:off x="1103313" y="1982516"/>
            <a:ext cx="439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</a:t>
            </a:r>
            <a:r>
              <a:rPr lang="en-US" dirty="0"/>
              <a:t>Front Panel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2EB33-0AEA-4305-B52F-03C957858D54}"/>
              </a:ext>
            </a:extLst>
          </p:cNvPr>
          <p:cNvSpPr txBox="1"/>
          <p:nvPr/>
        </p:nvSpPr>
        <p:spPr>
          <a:xfrm>
            <a:off x="5654675" y="1982516"/>
            <a:ext cx="439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</a:t>
            </a:r>
            <a:r>
              <a:rPr lang="en-US" dirty="0"/>
              <a:t>Block Diagram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9778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8D67C6-88B0-4A50-8455-34C9D9DA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17" y="3045156"/>
            <a:ext cx="9404723" cy="767687"/>
          </a:xfrm>
        </p:spPr>
        <p:txBody>
          <a:bodyPr/>
          <a:lstStyle/>
          <a:p>
            <a:pPr algn="ctr"/>
            <a:r>
              <a:rPr lang="el-GR" b="1" dirty="0"/>
              <a:t>Προσομοιώσεις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9DE9B-D8F9-4789-A659-1EBBFDC8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64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64BD-0131-4B55-AF64-C6D78F94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Ρύθμιση των </a:t>
            </a:r>
            <a:r>
              <a:rPr lang="en-US" dirty="0"/>
              <a:t>PID </a:t>
            </a:r>
            <a:r>
              <a:rPr lang="el-GR" dirty="0"/>
              <a:t>Ελεγκτών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F20E-79F7-49C0-ADAC-D0545730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Αφορά τον καθορισμό των κερδών κάθε όρου του ελεγκτή</a:t>
            </a:r>
          </a:p>
          <a:p>
            <a:r>
              <a:rPr lang="el-GR" dirty="0"/>
              <a:t>Κάθε όρος έχει πλεονεκτήματα και μειονεκτήματα που έρχονται σε αντιπαράθεση με τα πλεονεκτήματα και μειονεκτήματα των άλλων δύο όρων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3DF60-8D3D-4D98-9464-48C378E6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D50471E-BA3A-4441-9AFE-0D02FF651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444252"/>
              </p:ext>
            </p:extLst>
          </p:nvPr>
        </p:nvGraphicFramePr>
        <p:xfrm>
          <a:off x="646112" y="3688079"/>
          <a:ext cx="10544628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17386">
                  <a:extLst>
                    <a:ext uri="{9D8B030D-6E8A-4147-A177-3AD203B41FA5}">
                      <a16:colId xmlns:a16="http://schemas.microsoft.com/office/drawing/2014/main" val="862514133"/>
                    </a:ext>
                  </a:extLst>
                </a:gridCol>
                <a:gridCol w="1707352">
                  <a:extLst>
                    <a:ext uri="{9D8B030D-6E8A-4147-A177-3AD203B41FA5}">
                      <a16:colId xmlns:a16="http://schemas.microsoft.com/office/drawing/2014/main" val="3136233834"/>
                    </a:ext>
                  </a:extLst>
                </a:gridCol>
                <a:gridCol w="1938302">
                  <a:extLst>
                    <a:ext uri="{9D8B030D-6E8A-4147-A177-3AD203B41FA5}">
                      <a16:colId xmlns:a16="http://schemas.microsoft.com/office/drawing/2014/main" val="1459767151"/>
                    </a:ext>
                  </a:extLst>
                </a:gridCol>
                <a:gridCol w="1312899">
                  <a:extLst>
                    <a:ext uri="{9D8B030D-6E8A-4147-A177-3AD203B41FA5}">
                      <a16:colId xmlns:a16="http://schemas.microsoft.com/office/drawing/2014/main" val="2434797110"/>
                    </a:ext>
                  </a:extLst>
                </a:gridCol>
                <a:gridCol w="1312899">
                  <a:extLst>
                    <a:ext uri="{9D8B030D-6E8A-4147-A177-3AD203B41FA5}">
                      <a16:colId xmlns:a16="http://schemas.microsoft.com/office/drawing/2014/main" val="246118432"/>
                    </a:ext>
                  </a:extLst>
                </a:gridCol>
                <a:gridCol w="1655790">
                  <a:extLst>
                    <a:ext uri="{9D8B030D-6E8A-4147-A177-3AD203B41FA5}">
                      <a16:colId xmlns:a16="http://schemas.microsoft.com/office/drawing/2014/main" val="2038673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Παράμετρος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Χρόνος Ανύψωσης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Υπερακόντιση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Μόνιμο Σφάλμα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Χρόνος Ηρεμίας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Ευστάθεια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3456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Αναλογικό Κέρδος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Μείωση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Αύξηση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Μείωση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Μικρή Αλλαγή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Χειροτέρευση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839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Ολοκληρωτικό Κέρδος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Μείωση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Αύξηση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Εξάλειψη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Αύξηση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Χειροτέρευση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0204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l-GR" b="1" dirty="0"/>
                        <a:t>Διαφορικό</a:t>
                      </a:r>
                      <a:br>
                        <a:rPr lang="el-GR" b="1" dirty="0"/>
                      </a:br>
                      <a:r>
                        <a:rPr lang="el-GR" b="1" dirty="0"/>
                        <a:t>Κέρδος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Μικρή</a:t>
                      </a:r>
                      <a:br>
                        <a:rPr lang="el-GR" dirty="0"/>
                      </a:br>
                      <a:r>
                        <a:rPr lang="el-GR" dirty="0"/>
                        <a:t>Αλλαγή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Μείωση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Καμία Αλλαγή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Μείωση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dirty="0"/>
                        <a:t>Βελτίωση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352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505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C9E7-7360-47FA-ACA9-67B89880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Αυτόματη ρύθμιση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5F0F-B596-464E-B5E4-042316E0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1221193"/>
          </a:xfrm>
        </p:spPr>
        <p:txBody>
          <a:bodyPr>
            <a:normAutofit fontScale="25000" lnSpcReduction="20000"/>
          </a:bodyPr>
          <a:lstStyle/>
          <a:p>
            <a:r>
              <a:rPr lang="el-GR" sz="8000" dirty="0"/>
              <a:t>Αφορά τον αυτόματο υπολογισμό των κερδών του ελεγκτή</a:t>
            </a:r>
          </a:p>
          <a:p>
            <a:r>
              <a:rPr lang="el-GR" sz="8000" dirty="0"/>
              <a:t>Έχει ομοιότητες με τη διαδικασία που ακολουθεί ένας έμπειρος χειριστής για να ρυθμίσει τα κέρδη του ελεγκτή</a:t>
            </a:r>
          </a:p>
          <a:p>
            <a:pPr marL="0" indent="0">
              <a:buNone/>
            </a:pPr>
            <a:br>
              <a:rPr lang="el-GR" dirty="0"/>
            </a:br>
            <a:br>
              <a:rPr lang="el-GR" dirty="0"/>
            </a:br>
            <a:br>
              <a:rPr lang="el-GR" dirty="0"/>
            </a:br>
            <a:br>
              <a:rPr lang="el-GR" dirty="0"/>
            </a:br>
            <a:br>
              <a:rPr lang="el-GR" dirty="0"/>
            </a:br>
            <a:br>
              <a:rPr lang="el-GR" dirty="0"/>
            </a:b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6D06-E87F-40E9-B329-08ADECC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5058513-0AB9-4501-BBAE-8708F03914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4339505"/>
              </p:ext>
            </p:extLst>
          </p:nvPr>
        </p:nvGraphicFramePr>
        <p:xfrm>
          <a:off x="1284472" y="3274111"/>
          <a:ext cx="9804216" cy="1221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CB2A04-AAEC-4500-852B-0EAFF221D434}"/>
              </a:ext>
            </a:extLst>
          </p:cNvPr>
          <p:cNvSpPr txBox="1"/>
          <p:nvPr/>
        </p:nvSpPr>
        <p:spPr>
          <a:xfrm>
            <a:off x="1103312" y="4694974"/>
            <a:ext cx="8946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el-GR" sz="2000" dirty="0"/>
              <a:t>Υπάρχουν διάφοροι μέθοδοι αυτόματης ρύθμισης</a:t>
            </a:r>
          </a:p>
          <a:p>
            <a:pPr marL="285750" indent="-285750">
              <a:buClr>
                <a:schemeClr val="bg2">
                  <a:lumMod val="40000"/>
                  <a:lumOff val="60000"/>
                </a:schemeClr>
              </a:buClr>
              <a:buFont typeface="Century Gothic" panose="020B0502020202020204" pitchFamily="34" charset="0"/>
              <a:buChar char="►"/>
            </a:pPr>
            <a:r>
              <a:rPr lang="en-US" sz="2000" dirty="0"/>
              <a:t> </a:t>
            </a:r>
            <a:r>
              <a:rPr lang="el-GR" sz="2000" dirty="0"/>
              <a:t>Η μέθοδος που θα ασχοληθούμε ονομάζεται </a:t>
            </a:r>
            <a:r>
              <a:rPr lang="en-US" sz="2000" b="1" dirty="0"/>
              <a:t>Relay</a:t>
            </a:r>
            <a:endParaRPr lang="el-GR" sz="2000" b="1" dirty="0"/>
          </a:p>
        </p:txBody>
      </p:sp>
    </p:spTree>
    <p:extLst>
      <p:ext uri="{BB962C8B-B14F-4D97-AF65-F5344CB8AC3E}">
        <p14:creationId xmlns:p14="http://schemas.microsoft.com/office/powerpoint/2010/main" val="379660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C03-F490-4EA4-9607-2B4CE63C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(1/2)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882A-D811-433C-ACBC-0ECD34CD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Αντικαθιστά τον ελεγκτή με ένα μη γραμμικό στοιχείο</a:t>
            </a:r>
          </a:p>
          <a:p>
            <a:r>
              <a:rPr lang="el-GR" dirty="0"/>
              <a:t>Η είσοδος του συστήματος εναλλάσσεται μεταξύ δύο διακριτών τιμών ανάλογα με την τιμή του σφάλματος</a:t>
            </a:r>
          </a:p>
          <a:p>
            <a:r>
              <a:rPr lang="el-GR" dirty="0"/>
              <a:t>Αυτό οδηγεί τα περισσότερα συστήματα να εκτελούν αμείωτες ταλαντώσεις σταθερής περιόδου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85CA-C1F1-499A-8D37-8438B7A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B5CBD-016B-41E6-8D28-9F750D4C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150659"/>
            <a:ext cx="462825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C86EC-B040-4DB4-8226-9DBFF26E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9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010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10F-CF82-48F9-A753-29F3FD70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</a:t>
            </a:r>
            <a:r>
              <a:rPr lang="el-GR" dirty="0"/>
              <a:t>(</a:t>
            </a:r>
            <a:r>
              <a:rPr lang="en-US" dirty="0"/>
              <a:t>2/2</a:t>
            </a:r>
            <a:r>
              <a:rPr lang="el-G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352363"/>
              </a:xfrm>
            </p:spPr>
            <p:txBody>
              <a:bodyPr/>
              <a:lstStyle/>
              <a:p>
                <a:r>
                  <a:rPr lang="el-GR" dirty="0"/>
                  <a:t>Η περίοδος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ισούται με την απόλυτη περίοδο,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l-GR" dirty="0"/>
                  <a:t>, του συστήματος</a:t>
                </a:r>
              </a:p>
              <a:p>
                <a:r>
                  <a:rPr lang="el-GR" dirty="0"/>
                  <a:t>Το πλάτος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συνδέεται με το απόλυτο κέρδος,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l-GR" dirty="0"/>
                  <a:t>με τη σχέση </a:t>
                </a:r>
                <a:br>
                  <a:rPr lang="el-G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den>
                    </m:f>
                  </m:oMath>
                </a14:m>
                <a:endParaRPr lang="el-GR" dirty="0"/>
              </a:p>
              <a:p>
                <a:r>
                  <a:rPr lang="el-GR" dirty="0"/>
                  <a:t>Έχοντας μετρήσει το απόλυτο κέρδος και την απόλυτη συχνότητα μπορούν να χρησιμοποιηθούν οι τύποι </a:t>
                </a:r>
                <a:r>
                  <a:rPr lang="en-US" b="1" dirty="0"/>
                  <a:t>Ziegler – Nichols </a:t>
                </a:r>
                <a:r>
                  <a:rPr lang="el-GR" dirty="0"/>
                  <a:t>ή </a:t>
                </a:r>
                <a:br>
                  <a:rPr lang="en-US" dirty="0"/>
                </a:br>
                <a:r>
                  <a:rPr lang="en-US" b="1" dirty="0"/>
                  <a:t>Tyreus – Luyben</a:t>
                </a:r>
                <a:r>
                  <a:rPr lang="el-GR" b="1" dirty="0"/>
                  <a:t> </a:t>
                </a:r>
                <a:r>
                  <a:rPr lang="el-GR" dirty="0"/>
                  <a:t>για τον υπολογισμό των κερδών του ελεγκτή</a:t>
                </a:r>
                <a:endParaRPr lang="en-US" b="1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352363"/>
              </a:xfrm>
              <a:blipFill>
                <a:blip r:embed="rId2"/>
                <a:stretch>
                  <a:fillRect l="-341" t="-840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C389D-FEA8-43B2-B78C-B6B321B5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9DB1-F5B4-4479-930B-2834B63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αυτο-ρυθμιζόμενος </a:t>
            </a:r>
            <a:r>
              <a:rPr lang="en-US" dirty="0"/>
              <a:t>PID </a:t>
            </a:r>
            <a:r>
              <a:rPr lang="el-GR" dirty="0"/>
              <a:t>ελεγκτής σε </a:t>
            </a:r>
            <a:r>
              <a:rPr lang="en-US" dirty="0"/>
              <a:t>LabVIEW</a:t>
            </a:r>
            <a:endParaRPr lang="el-GR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5A8D4F-FD7B-44F6-9822-DBB8A56A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940" y="2052638"/>
            <a:ext cx="5497895" cy="4195762"/>
          </a:xfr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72401F-E563-49B3-A377-52B474FD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6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</TotalTime>
  <Words>1301</Words>
  <Application>Microsoft Office PowerPoint</Application>
  <PresentationFormat>Widescreen</PresentationFormat>
  <Paragraphs>292</Paragraphs>
  <Slides>41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ΥΛΟΠΟΙΗΣΗ ΑΥΤΟ-ΡΥΘΜΙΖΟΜΕΝΩΝ PID ΕΛΕΓΚΤΩΝ ΣΕ LABVIEW</vt:lpstr>
      <vt:lpstr>Περιεχόμενα</vt:lpstr>
      <vt:lpstr>Σκοπός της εργασίας</vt:lpstr>
      <vt:lpstr>Τι είναι οι PID Ελεγκτές;</vt:lpstr>
      <vt:lpstr>Ρύθμιση των PID Ελεγκτών</vt:lpstr>
      <vt:lpstr>Αυτόματη ρύθμιση</vt:lpstr>
      <vt:lpstr>Μέθοδος Relay (1/2)</vt:lpstr>
      <vt:lpstr>Μέθοδος Relay (2/2)</vt:lpstr>
      <vt:lpstr>Ο αυτο-ρυθμιζόμενος PID ελεγκτής σε LabVIEW</vt:lpstr>
      <vt:lpstr>Προσομοίωση συστήματος Μάζας – Ελατηρίου – Αποσβεστήρα</vt:lpstr>
      <vt:lpstr>Διαδικασία αυτόματης ρύθμισης Μάζας – Ελατηρίου – Αποσβεστήρα</vt:lpstr>
      <vt:lpstr>Έλεγχος συστήματος Μάζας – Ελατηρίου – Αποσβεστήρα</vt:lpstr>
      <vt:lpstr>Προσομοίωση συστήματος DC Κινητήρα</vt:lpstr>
      <vt:lpstr>Διαδικασία αυτόματης ρύθμισης DC Κινητήρα</vt:lpstr>
      <vt:lpstr>Έλεγχος συστήματος DC Κινητήρα</vt:lpstr>
      <vt:lpstr>Προσομοίωση συστήματος Ανεστραμμένου Εκκρεμούς</vt:lpstr>
      <vt:lpstr>Διαδικασία αυτόματης ρύθμισης Ανεστραμμένου Εκκρεμούς</vt:lpstr>
      <vt:lpstr>Έλεγχος συστήματος Ανεστραμμένου Εκκρεμούς</vt:lpstr>
      <vt:lpstr>Προσομοίωση συστήματος Αεροσκάφους</vt:lpstr>
      <vt:lpstr>Διαδικασία αυτόματης ρύθμισης Αεροσκάφους</vt:lpstr>
      <vt:lpstr>Έλεγχος συστήματος Αεροσκάφους</vt:lpstr>
      <vt:lpstr>Προσομοίωση συστήματος Δοκού &amp; Μπάλας (Γραμμικό)</vt:lpstr>
      <vt:lpstr>Διαδικασία αυτόματης ρύθμισης Δοκού &amp; Μπάλας (Γραμμικό)</vt:lpstr>
      <vt:lpstr>Έλεγχος συστήματος Δοκού &amp; Μπάλας (Γραμμικό)</vt:lpstr>
      <vt:lpstr>Προσομοίωση συστήματος Δοκού &amp; Μπάλας (Μη Γραμμικό)</vt:lpstr>
      <vt:lpstr>Διαδικασία αυτόματης ρύθμισης Δοκού &amp; Μπάλας (Μη Γραμμικό)</vt:lpstr>
      <vt:lpstr>Έλεγχος συστήματος Δοκού &amp; Μπάλας (Μη Γραμμικό)</vt:lpstr>
      <vt:lpstr>Αλλαγή Setpoint σε Γραμμικό και Μη Γραμμικό Σύστημα</vt:lpstr>
      <vt:lpstr>Συμπεράσματα</vt:lpstr>
      <vt:lpstr>Ευχαριστώ πολύ για το χρόνο σας!</vt:lpstr>
      <vt:lpstr>Προσομοίωση συστήματος Αυτομάτου Ελέγχου Ταχύτητας</vt:lpstr>
      <vt:lpstr>Διαδικασία αυτόματης ρύθμισης Αυτομάτου Ελέγχου Ταχύτητας</vt:lpstr>
      <vt:lpstr>PID ΕΛΕΓΚΤΕΣ</vt:lpstr>
      <vt:lpstr>Τι είναι οι PID Ελεγκτές;</vt:lpstr>
      <vt:lpstr>Ρύθμιση των PID Ελεγκτών</vt:lpstr>
      <vt:lpstr>Αυτόματη ρύθμιση</vt:lpstr>
      <vt:lpstr>Μέθοδος Relay (1/3)</vt:lpstr>
      <vt:lpstr>Μέθοδος Relay (2/3)</vt:lpstr>
      <vt:lpstr>Μέθοδος Relay (3/3)</vt:lpstr>
      <vt:lpstr>Ο αυτο-ρυθμιζόμενος PID ελεγκτής σε LabVIEW</vt:lpstr>
      <vt:lpstr>Προσομοιώσεις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Υλοποίηση αυτο-ρυθμιζόμενων PID ελεγκτών σε LabVIEW</dc:title>
  <dc:creator>Μιχάλης Τριανταφύλλης</dc:creator>
  <cp:lastModifiedBy>Μιχάλης Τριανταφύλλης</cp:lastModifiedBy>
  <cp:revision>109</cp:revision>
  <dcterms:created xsi:type="dcterms:W3CDTF">2018-01-30T11:14:58Z</dcterms:created>
  <dcterms:modified xsi:type="dcterms:W3CDTF">2018-02-06T19:29:42Z</dcterms:modified>
</cp:coreProperties>
</file>